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34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14350118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№279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0342" y="3705605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06 октября 202</a:t>
            </a:r>
            <a:r>
              <a:rPr lang="" altLang="ru-RU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октября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октября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октября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утром и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осадки (дождь, снег)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с переходом на северо-западный 5-10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октября</a:t>
            </a:r>
          </a:p>
          <a:p>
            <a:pPr lvl="0" indent="1778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3-8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4-6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54729" y="2346410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55414" y="327679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7009016"/>
              </p:ext>
            </p:extLst>
          </p:nvPr>
        </p:nvGraphicFramePr>
        <p:xfrm>
          <a:off x="5019694" y="425346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2,021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/ Назарханова А.С.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vozduh2_vk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19759</TotalTime>
  <Words>605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3579</cp:revision>
  <cp:lastPrinted>2021-10-14T11:15:53Z</cp:lastPrinted>
  <dcterms:created xsi:type="dcterms:W3CDTF">2018-03-27T06:03:00Z</dcterms:created>
  <dcterms:modified xsi:type="dcterms:W3CDTF">2025-10-06T07:54:57Z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