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142859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2025 ж. сағ. 20-дейін</a:t>
            </a:r>
          </a:p>
          <a:p>
            <a:pPr lvl="0" algn="just"/>
            <a:r>
              <a:rPr lang="kk-KZ" sz="1200" dirty="0" smtClean="0">
                <a:solidFill>
                  <a:prstClr val="black"/>
                </a:solidFill>
                <a:latin typeface="Times New Roman" panose="02020603050405020304" pitchFamily="18" charset="0"/>
              </a:rPr>
              <a:t>Көшпелі бұлтты</a:t>
            </a:r>
            <a:r>
              <a:rPr lang="kk-KZ" sz="1200" dirty="0">
                <a:solidFill>
                  <a:prstClr val="black"/>
                </a:solidFill>
                <a:latin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Шығы</a:t>
            </a:r>
            <a:r>
              <a:rPr lang="kk-KZ" sz="1200" dirty="0" smtClean="0">
                <a:solidFill>
                  <a:prstClr val="black"/>
                </a:solidFill>
                <a:latin typeface="Times New Roman" panose="02020603050405020304" pitchFamily="18" charset="0"/>
              </a:rPr>
              <a:t>стан, солтүстік-шығыстан </a:t>
            </a:r>
            <a:r>
              <a:rPr lang="kk-KZ" sz="1200" dirty="0">
                <a:solidFill>
                  <a:prstClr val="black"/>
                </a:solidFill>
                <a:latin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rPr>
              <a:t>3-8 </a:t>
            </a:r>
            <a:r>
              <a:rPr lang="kk-KZ" sz="1200" dirty="0">
                <a:solidFill>
                  <a:prstClr val="black"/>
                </a:solidFill>
                <a:latin typeface="Times New Roman" panose="02020603050405020304" pitchFamily="18" charset="0"/>
              </a:rPr>
              <a:t>м/с. Ауа температурасы түнде </a:t>
            </a:r>
            <a:r>
              <a:rPr lang="kk-KZ" sz="1200" dirty="0" smtClean="0">
                <a:solidFill>
                  <a:prstClr val="black"/>
                </a:solidFill>
                <a:latin typeface="Times New Roman" panose="02020603050405020304" pitchFamily="18" charset="0"/>
              </a:rPr>
              <a:t>0-2 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12-14 </a:t>
            </a:r>
            <a:r>
              <a:rPr lang="kk-KZ" sz="1200" dirty="0" smtClean="0">
                <a:solidFill>
                  <a:prstClr val="black"/>
                </a:solidFill>
                <a:latin typeface="Times New Roman" panose="02020603050405020304" pitchFamily="18" charset="0"/>
              </a:rPr>
              <a:t>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3-8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28293890"/>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384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480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07 қазан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26125</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5113</cp:revision>
  <cp:lastPrinted>2021-07-01T07:38:07Z</cp:lastPrinted>
  <dcterms:created xsi:type="dcterms:W3CDTF">2018-03-27T06:03:00Z</dcterms:created>
  <dcterms:modified xsi:type="dcterms:W3CDTF">2025-10-06T06:46:57Z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