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20949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№279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155218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1838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0.368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0.471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07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оңтүстік-шығыстан соғады, күші 7-12 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08 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оңтүстік-шығыстан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се</a:t>
            </a:r>
            <a:r>
              <a:rPr lang="kk-KZ" sz="1100" b="1" dirty="0" smtClean="0">
                <a:solidFill>
                  <a:schemeClr val="tx1"/>
                </a:solidFill>
                <a:latin typeface="Times New Roman" panose="02020603050405020304" pitchFamily="18" charset="0"/>
                <a:cs typeface="Times New Roman" panose="02020603050405020304" pitchFamily="18" charset="0"/>
              </a:rPr>
              <a:t>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35251</TotalTime>
  <Words>563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6792</cp:revision>
  <cp:lastPrinted>2021-07-01T03:56:27Z</cp:lastPrinted>
  <dcterms:created xsi:type="dcterms:W3CDTF">2018-03-27T06:03:00Z</dcterms:created>
  <dcterms:modified xsi:type="dcterms:W3CDTF">2025-10-06T06:50:19Z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