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036" y="4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9082263"/>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190821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a:t>
            </a:r>
            <a:r>
              <a:rPr lang="kk-KZ" altLang="ru-RU" sz="1200" dirty="0" smtClean="0">
                <a:latin typeface="Times New Roman" panose="02020603050405020304" pitchFamily="18" charset="0"/>
                <a:cs typeface="Times New Roman" panose="02020603050405020304" pitchFamily="18" charset="0"/>
              </a:rPr>
              <a:t>уын-шашынсыз</a:t>
            </a:r>
            <a:r>
              <a:rPr lang="kk-KZ" altLang="ru-RU" sz="1200" dirty="0">
                <a:latin typeface="Times New Roman" panose="02020603050405020304" pitchFamily="18" charset="0"/>
                <a:cs typeface="Times New Roman" panose="02020603050405020304" pitchFamily="18" charset="0"/>
              </a:rPr>
              <a:t>. Солтүстік, солтүстік-шығыстан жел </a:t>
            </a:r>
            <a:r>
              <a:rPr lang="kk-KZ" altLang="ru-RU" sz="1200" dirty="0" smtClean="0">
                <a:latin typeface="Times New Roman" panose="02020603050405020304" pitchFamily="18" charset="0"/>
                <a:cs typeface="Times New Roman" panose="02020603050405020304" pitchFamily="18" charset="0"/>
              </a:rPr>
              <a:t>соғады, күші 3-8 м/с. </a:t>
            </a:r>
            <a:r>
              <a:rPr lang="kk-KZ" altLang="ru-RU" sz="1200" dirty="0">
                <a:latin typeface="Times New Roman" panose="02020603050405020304" pitchFamily="18" charset="0"/>
                <a:cs typeface="Times New Roman" panose="02020603050405020304" pitchFamily="18" charset="0"/>
              </a:rPr>
              <a:t>Ауа температурасы түнде 1-3 градус аяз, күндіз 8-10 градус жылы.</a:t>
            </a:r>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08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07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08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kk-KZ" altLang="ru-RU" sz="1100" dirty="0">
                <a:latin typeface="Times New Roman" panose="02020603050405020304" pitchFamily="18" charset="0"/>
                <a:cs typeface="Times New Roman" panose="02020603050405020304" pitchFamily="18" charset="0"/>
              </a:rPr>
              <a:t>жауын-шашынсыз. </a:t>
            </a:r>
            <a:r>
              <a:rPr lang="kk-KZ" altLang="ru-RU" sz="1100" dirty="0" smtClean="0">
                <a:latin typeface="Times New Roman" panose="02020603050405020304" pitchFamily="18" charset="0"/>
                <a:cs typeface="Times New Roman" panose="02020603050405020304" pitchFamily="18" charset="0"/>
              </a:rPr>
              <a:t>Шығыстан, солтүстік-шығыстан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4-6 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7389847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26915</TotalTime>
  <Words>602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5027</cp:revision>
  <cp:lastPrinted>2021-07-01T07:38:07Z</cp:lastPrinted>
  <dcterms:created xsi:type="dcterms:W3CDTF">2018-03-27T06:03:00Z</dcterms:created>
  <dcterms:modified xsi:type="dcterms:W3CDTF">2025-10-06T07:21:22Z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