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87864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 солтүстік-шығыстан жел соғады, күші 3-8 м/с. Ауа температурасы түнде 1-3 градус аяз, күндіз 8-10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Шығыстан, солтүстік-шығыстан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851230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25018</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4931</cp:revision>
  <cp:lastPrinted>2021-07-01T03:56:27Z</cp:lastPrinted>
  <dcterms:created xsi:type="dcterms:W3CDTF">2018-03-27T06:03:00Z</dcterms:created>
  <dcterms:modified xsi:type="dcterms:W3CDTF">2025-10-06T07:22:41Z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