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6621460"/>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279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06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қазан</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46075"/>
            <a:ext cx="4843496" cy="1685077"/>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07</a:t>
            </a:r>
            <a:r>
              <a:rPr lang="kk-KZ"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қазанға</a:t>
            </a:r>
            <a:r>
              <a:rPr lang="kk-KZ" sz="1150" b="1" dirty="0" smtClean="0">
                <a:solidFill>
                  <a:srgbClr val="000000"/>
                </a:solidFill>
                <a:latin typeface="Times New Roman" pitchFamily="18" charset="0"/>
                <a:cs typeface="Times New Roman" pitchFamily="18" charset="0"/>
              </a:rPr>
              <a:t> </a:t>
            </a:r>
            <a:r>
              <a:rPr lang="kk-KZ" altLang="ru-RU" sz="1150" b="1" dirty="0" smtClean="0">
                <a:latin typeface="Times New Roman" pitchFamily="18" charset="0"/>
                <a:cs typeface="Times New Roman" pitchFamily="18" charset="0"/>
              </a:rPr>
              <a:t>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kk-KZ" altLang="ru-RU" sz="1150" b="1" dirty="0" smtClean="0">
                <a:latin typeface="Times New Roman" panose="02020603050405020304" pitchFamily="18" charset="0"/>
                <a:cs typeface="Times New Roman" panose="02020603050405020304" pitchFamily="18" charset="0"/>
              </a:rPr>
              <a:t>06 </a:t>
            </a:r>
            <a:r>
              <a:rPr lang="kk-KZ" sz="1150" b="1" dirty="0" smtClean="0">
                <a:latin typeface="Times New Roman" panose="02020603050405020304" pitchFamily="18" charset="0"/>
                <a:cs typeface="Times New Roman" panose="02020603050405020304" pitchFamily="18" charset="0"/>
              </a:rPr>
              <a:t>қазан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 </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07</a:t>
            </a:r>
            <a:r>
              <a:rPr lang="kk-KZ"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қазан</a:t>
            </a:r>
            <a:r>
              <a:rPr lang="kk-KZ" sz="1150" b="1" dirty="0" smtClean="0">
                <a:solidFill>
                  <a:srgbClr val="000000"/>
                </a:solidFill>
                <a:latin typeface="Times New Roman" pitchFamily="18" charset="0"/>
                <a:cs typeface="Times New Roman" pitchFamily="18" charset="0"/>
              </a:rPr>
              <a:t>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150" dirty="0" smtClean="0">
                <a:latin typeface="Times New Roman" panose="02020603050405020304" pitchFamily="18" charset="0"/>
                <a:cs typeface="Times New Roman" panose="02020603050405020304" pitchFamily="18" charset="0"/>
              </a:rPr>
              <a:t>Аздаған бұлтты, жауын-шашынсыз. </a:t>
            </a:r>
            <a:r>
              <a:rPr lang="kk-KZ" sz="1150" dirty="0">
                <a:latin typeface="Times New Roman" panose="02020603050405020304" pitchFamily="18" charset="0"/>
                <a:cs typeface="Times New Roman" panose="02020603050405020304" pitchFamily="18" charset="0"/>
              </a:rPr>
              <a:t>Оңтүстік-шығыстан </a:t>
            </a:r>
            <a:r>
              <a:rPr lang="kk-KZ" sz="1150" dirty="0" smtClean="0">
                <a:latin typeface="Times New Roman" panose="02020603050405020304" pitchFamily="18" charset="0"/>
                <a:cs typeface="Times New Roman" panose="02020603050405020304" pitchFamily="18" charset="0"/>
              </a:rPr>
              <a:t>жел соғады, </a:t>
            </a:r>
            <a:r>
              <a:rPr lang="kk-KZ" sz="1150" dirty="0">
                <a:latin typeface="Times New Roman" panose="02020603050405020304" pitchFamily="18" charset="0"/>
                <a:cs typeface="Times New Roman" panose="02020603050405020304" pitchFamily="18" charset="0"/>
              </a:rPr>
              <a:t>күші </a:t>
            </a:r>
            <a:r>
              <a:rPr lang="kk-KZ" sz="1150" dirty="0" smtClean="0">
                <a:latin typeface="Times New Roman" panose="02020603050405020304" pitchFamily="18" charset="0"/>
                <a:cs typeface="Times New Roman" panose="02020603050405020304" pitchFamily="18" charset="0"/>
              </a:rPr>
              <a:t>3-8 м/с</a:t>
            </a:r>
            <a:r>
              <a:rPr lang="kk-KZ" sz="1150" dirty="0">
                <a:latin typeface="Times New Roman" panose="02020603050405020304" pitchFamily="18" charset="0"/>
                <a:cs typeface="Times New Roman" panose="02020603050405020304" pitchFamily="18" charset="0"/>
              </a:rPr>
              <a:t>. Ауа </a:t>
            </a:r>
            <a:r>
              <a:rPr lang="kk-KZ" sz="1150" dirty="0" smtClean="0">
                <a:latin typeface="Times New Roman" panose="02020603050405020304" pitchFamily="18" charset="0"/>
                <a:cs typeface="Times New Roman" panose="02020603050405020304" pitchFamily="18" charset="0"/>
              </a:rPr>
              <a:t>температурасы түнде 0-2, </a:t>
            </a:r>
            <a:r>
              <a:rPr lang="kk-KZ" sz="1150" dirty="0">
                <a:latin typeface="Times New Roman" panose="02020603050405020304" pitchFamily="18" charset="0"/>
                <a:cs typeface="Times New Roman" panose="02020603050405020304" pitchFamily="18" charset="0"/>
              </a:rPr>
              <a:t>күндіз </a:t>
            </a:r>
            <a:r>
              <a:rPr lang="kk-KZ" sz="1150" dirty="0" smtClean="0">
                <a:latin typeface="Times New Roman" panose="02020603050405020304" pitchFamily="18" charset="0"/>
                <a:cs typeface="Times New Roman" panose="02020603050405020304" pitchFamily="18" charset="0"/>
              </a:rPr>
              <a:t>16-18 </a:t>
            </a:r>
            <a:r>
              <a:rPr lang="kk-KZ" sz="1150" dirty="0">
                <a:latin typeface="Times New Roman" panose="02020603050405020304" pitchFamily="18" charset="0"/>
                <a:cs typeface="Times New Roman" panose="02020603050405020304" pitchFamily="18" charset="0"/>
              </a:rPr>
              <a:t>градус жылы болады</a:t>
            </a:r>
            <a:r>
              <a:rPr lang="kk-KZ" sz="1150" dirty="0" smtClean="0">
                <a:latin typeface="Times New Roman" panose="02020603050405020304" pitchFamily="18" charset="0"/>
                <a:cs typeface="Times New Roman" panose="02020603050405020304" pitchFamily="18" charset="0"/>
              </a:rPr>
              <a:t>.</a:t>
            </a:r>
          </a:p>
          <a:p>
            <a:pPr algn="ctr"/>
            <a:r>
              <a:rPr lang="kk-KZ" sz="1150" b="1" dirty="0" smtClean="0">
                <a:latin typeface="Times New Roman" panose="02020603050405020304" pitchFamily="18" charset="0"/>
                <a:cs typeface="Times New Roman" panose="02020603050405020304" pitchFamily="18" charset="0"/>
              </a:rPr>
              <a:t>08 </a:t>
            </a:r>
            <a:r>
              <a:rPr lang="kk-KZ" sz="1150" b="1" dirty="0" smtClean="0">
                <a:latin typeface="Times New Roman" panose="02020603050405020304" pitchFamily="18" charset="0"/>
                <a:cs typeface="Times New Roman" panose="02020603050405020304" pitchFamily="18" charset="0"/>
              </a:rPr>
              <a:t>қазанға</a:t>
            </a:r>
            <a:endParaRPr lang="kk-KZ" altLang="ru-RU" sz="1150" b="1" dirty="0" smtClean="0">
              <a:solidFill>
                <a:srgbClr val="000000"/>
              </a:solidFill>
              <a:latin typeface="Times New Roman" pitchFamily="18" charset="0"/>
              <a:cs typeface="Times New Roman" pitchFamily="18" charset="0"/>
            </a:endParaRPr>
          </a:p>
          <a:p>
            <a:pPr algn="ctr"/>
            <a:r>
              <a:rPr lang="ru-RU" sz="1150" b="1" dirty="0" smtClean="0">
                <a:solidFill>
                  <a:srgbClr val="000000"/>
                </a:solidFill>
                <a:latin typeface="Times New Roman" pitchFamily="18" charset="0"/>
                <a:cs typeface="Times New Roman" pitchFamily="18" charset="0"/>
              </a:rPr>
              <a:t>2025 </a:t>
            </a:r>
            <a:r>
              <a:rPr lang="ru-RU" sz="1150" b="1" dirty="0">
                <a:solidFill>
                  <a:srgbClr val="000000"/>
                </a:solidFill>
                <a:latin typeface="Times New Roman" pitchFamily="18" charset="0"/>
                <a:cs typeface="Times New Roman" pitchFamily="18" charset="0"/>
              </a:rPr>
              <a:t>ж. </a:t>
            </a:r>
            <a:r>
              <a:rPr lang="kk-KZ" sz="1150" b="1" dirty="0" smtClean="0">
                <a:latin typeface="Times New Roman" panose="02020603050405020304" pitchFamily="18" charset="0"/>
                <a:cs typeface="Times New Roman" panose="02020603050405020304" pitchFamily="18" charset="0"/>
              </a:rPr>
              <a:t>07 </a:t>
            </a:r>
            <a:r>
              <a:rPr lang="kk-KZ" sz="1150" b="1" dirty="0" smtClean="0">
                <a:latin typeface="Times New Roman" panose="02020603050405020304" pitchFamily="18" charset="0"/>
                <a:cs typeface="Times New Roman" panose="02020603050405020304" pitchFamily="18" charset="0"/>
              </a:rPr>
              <a:t>қазан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20-дан </a:t>
            </a:r>
            <a:r>
              <a:rPr lang="ru-RU" sz="1150" b="1" dirty="0" err="1">
                <a:solidFill>
                  <a:srgbClr val="000000"/>
                </a:solidFill>
                <a:latin typeface="Times New Roman" pitchFamily="18" charset="0"/>
                <a:cs typeface="Times New Roman" pitchFamily="18" charset="0"/>
              </a:rPr>
              <a:t>бастап</a:t>
            </a:r>
            <a:r>
              <a:rPr lang="ru-RU" sz="1150" b="1" dirty="0">
                <a:solidFill>
                  <a:srgbClr val="000000"/>
                </a:solidFill>
                <a:latin typeface="Times New Roman" pitchFamily="18" charset="0"/>
                <a:cs typeface="Times New Roman" pitchFamily="18" charset="0"/>
              </a:rPr>
              <a:t> </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08</a:t>
            </a:r>
            <a:r>
              <a:rPr lang="kk-KZ"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қазан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08-ге </a:t>
            </a:r>
            <a:r>
              <a:rPr lang="ru-RU" sz="1150" b="1" dirty="0" err="1" smtClean="0">
                <a:solidFill>
                  <a:srgbClr val="000000"/>
                </a:solidFill>
                <a:latin typeface="Times New Roman" pitchFamily="18" charset="0"/>
                <a:cs typeface="Times New Roman" pitchFamily="18" charset="0"/>
              </a:rPr>
              <a:t>дейін</a:t>
            </a:r>
            <a:endParaRPr lang="ru-RU" sz="1150" b="1" dirty="0" smtClean="0">
              <a:solidFill>
                <a:srgbClr val="000000"/>
              </a:solidFill>
              <a:latin typeface="Times New Roman" pitchFamily="18" charset="0"/>
              <a:cs typeface="Times New Roman" pitchFamily="18" charset="0"/>
            </a:endParaRPr>
          </a:p>
          <a:p>
            <a:pPr algn="just"/>
            <a:r>
              <a:rPr lang="kk-KZ" sz="1150" dirty="0" smtClean="0">
                <a:latin typeface="Times New Roman" panose="02020603050405020304" pitchFamily="18" charset="0"/>
                <a:cs typeface="Times New Roman" panose="02020603050405020304" pitchFamily="18" charset="0"/>
              </a:rPr>
              <a:t>Көшпелі бұлтты, жауын-шашынсыз. Оңтүстік-шығыстан жел соғады, </a:t>
            </a:r>
            <a:r>
              <a:rPr lang="kk-KZ" sz="1150" smtClean="0">
                <a:latin typeface="Times New Roman" panose="02020603050405020304" pitchFamily="18" charset="0"/>
                <a:cs typeface="Times New Roman" panose="02020603050405020304" pitchFamily="18" charset="0"/>
              </a:rPr>
              <a:t>күші </a:t>
            </a:r>
            <a:r>
              <a:rPr lang="kk-KZ" sz="1150" smtClean="0">
                <a:latin typeface="Times New Roman" panose="02020603050405020304" pitchFamily="18" charset="0"/>
                <a:cs typeface="Times New Roman" panose="02020603050405020304" pitchFamily="18" charset="0"/>
              </a:rPr>
              <a:t>0-5 </a:t>
            </a:r>
            <a:r>
              <a:rPr lang="kk-KZ" sz="1150" dirty="0" smtClean="0">
                <a:latin typeface="Times New Roman" panose="02020603050405020304" pitchFamily="18" charset="0"/>
                <a:cs typeface="Times New Roman" panose="02020603050405020304" pitchFamily="18" charset="0"/>
              </a:rPr>
              <a:t>м/с</a:t>
            </a:r>
            <a:r>
              <a:rPr lang="kk-KZ" sz="1150" dirty="0">
                <a:latin typeface="Times New Roman" panose="02020603050405020304" pitchFamily="18" charset="0"/>
                <a:cs typeface="Times New Roman" panose="02020603050405020304" pitchFamily="18" charset="0"/>
              </a:rPr>
              <a:t>. Ауа температурасы </a:t>
            </a:r>
            <a:r>
              <a:rPr lang="kk-KZ" sz="1150" dirty="0" smtClean="0">
                <a:latin typeface="Times New Roman" panose="02020603050405020304" pitchFamily="18" charset="0"/>
                <a:cs typeface="Times New Roman" panose="02020603050405020304" pitchFamily="18" charset="0"/>
              </a:rPr>
              <a:t>0-2 градус жылы болады</a:t>
            </a:r>
            <a:r>
              <a:rPr lang="kk-KZ" sz="115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79371544"/>
              </p:ext>
            </p:extLst>
          </p:nvPr>
        </p:nvGraphicFramePr>
        <p:xfrm>
          <a:off x="5009368" y="4017596"/>
          <a:ext cx="4667576" cy="2161912"/>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9152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2619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0,524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196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0,981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56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0,139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06 қазандағы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40322" y="2215611"/>
            <a:ext cx="4728063" cy="80791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07 </a:t>
            </a:r>
            <a:r>
              <a:rPr lang="kk-KZ" sz="1150" dirty="0" smtClean="0">
                <a:solidFill>
                  <a:schemeClr val="tx1"/>
                </a:solidFill>
                <a:latin typeface="Times New Roman" panose="02020603050405020304" pitchFamily="18" charset="0"/>
                <a:cs typeface="Times New Roman" panose="02020603050405020304" pitchFamily="18" charset="0"/>
              </a:rPr>
              <a:t>қазанда,</a:t>
            </a:r>
            <a:r>
              <a:rPr lang="ru-RU" sz="1150" dirty="0" smtClean="0">
                <a:solidFill>
                  <a:schemeClr val="tx1"/>
                </a:solidFill>
                <a:latin typeface="Times New Roman" panose="02020603050405020304" pitchFamily="18" charset="0"/>
                <a:cs typeface="Times New Roman" panose="02020603050405020304" pitchFamily="18" charset="0"/>
              </a:rPr>
              <a:t> </a:t>
            </a:r>
            <a:r>
              <a:rPr lang="kk-KZ" sz="1150" dirty="0" smtClean="0">
                <a:solidFill>
                  <a:schemeClr val="tx1"/>
                </a:solidFill>
                <a:latin typeface="Times New Roman" panose="02020603050405020304" pitchFamily="18" charset="0"/>
                <a:cs typeface="Times New Roman" panose="02020603050405020304" pitchFamily="18" charset="0"/>
              </a:rPr>
              <a:t>08 </a:t>
            </a:r>
            <a:r>
              <a:rPr lang="kk-KZ" sz="1150" dirty="0" smtClean="0">
                <a:solidFill>
                  <a:schemeClr val="tx1"/>
                </a:solidFill>
                <a:latin typeface="Times New Roman" panose="02020603050405020304" pitchFamily="18" charset="0"/>
                <a:cs typeface="Times New Roman" panose="02020603050405020304" pitchFamily="18" charset="0"/>
              </a:rPr>
              <a:t>қазан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жиналуына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a:t>
            </a:r>
            <a:r>
              <a:rPr lang="ru-RU" altLang="en-US" sz="1200" dirty="0" smtClean="0">
                <a:solidFill>
                  <a:srgbClr val="000000"/>
                </a:solidFill>
                <a:latin typeface="Times New Roman" panose="02020603050405020304" pitchFamily="18" charset="0"/>
              </a:rPr>
              <a:t>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6900" y="314634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Аманжолқызы А./</a:t>
            </a:r>
            <a:r>
              <a:rPr lang="kk-KZ"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36799</TotalTime>
  <Words>516</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6097</cp:revision>
  <cp:lastPrinted>2021-07-01T07:38:07Z</cp:lastPrinted>
  <dcterms:created xsi:type="dcterms:W3CDTF">2018-03-27T06:03:00Z</dcterms:created>
  <dcterms:modified xsi:type="dcterms:W3CDTF">2025-10-06T09:05:00Z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