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74" d="100"/>
          <a:sy n="74" d="100"/>
        </p:scale>
        <p:origin x="2050" y="28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1475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08 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ночью 5-10, днем 9-14 м/с. Температура воздуха 0-2 мороза, днем 10-12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09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08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09 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0-2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октября, ночью 09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19703</TotalTime>
  <Words>638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7333</cp:revision>
  <cp:lastPrinted>2021-07-01T03:56:27Z</cp:lastPrinted>
  <dcterms:created xsi:type="dcterms:W3CDTF">2018-03-27T06:03:00Z</dcterms:created>
  <dcterms:modified xsi:type="dcterms:W3CDTF">2025-10-07T06:46:14Z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