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195142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 Днем пыльная буря. Ветер северо-восточный 9-14, днем порывы 15-20 м/с. Температура воздуха ночью 3-5, днем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ебольшая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59283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523109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15518</TotalTime>
  <Words>583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3808</cp:revision>
  <cp:lastPrinted>2021-07-01T03:56:27Z</cp:lastPrinted>
  <dcterms:created xsi:type="dcterms:W3CDTF">2018-03-27T06:03:00Z</dcterms:created>
  <dcterms:modified xsi:type="dcterms:W3CDTF">2025-10-07T07:28:28Z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