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469911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49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3-5 мороза, днем 4-6 тепла.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09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без осадков. Ветер юго-западный 7-12 м/с. Температура воздуха 0-2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3369702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октября, ночью 09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50119</TotalTime>
  <Words>618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7175</cp:revision>
  <cp:lastPrinted>2025-08-12T06:13:34Z</cp:lastPrinted>
  <dcterms:created xsi:type="dcterms:W3CDTF">2018-03-27T06:03:00Z</dcterms:created>
  <dcterms:modified xsi:type="dcterms:W3CDTF">2025-10-07T06:07:57Z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