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7" d="100"/>
          <a:sy n="97" d="100"/>
        </p:scale>
        <p:origin x="84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5661142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2042358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Ясно,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Ветер восточный, юго-восточный 9-14 м/с. Температура воздуха ночью 11-13, днем 23-25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28698</TotalTime>
  <Words>589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4019</cp:revision>
  <cp:lastPrinted>2021-10-15T03:50:29Z</cp:lastPrinted>
  <dcterms:created xsi:type="dcterms:W3CDTF">2018-03-27T06:03:00Z</dcterms:created>
  <dcterms:modified xsi:type="dcterms:W3CDTF">2025-10-07T06:18:13Z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