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934473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осадки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3464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60160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19765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3582</cp:revision>
  <cp:lastPrinted>2021-10-14T11:15:53Z</cp:lastPrinted>
  <dcterms:created xsi:type="dcterms:W3CDTF">2018-03-27T06:03:00Z</dcterms:created>
  <dcterms:modified xsi:type="dcterms:W3CDTF">2025-10-07T07:34:36Z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