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409186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07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октября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 с переходом на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0000"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09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indent="360000"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Температура воздуха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3814" y="2328621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graphicFrame>
        <p:nvGraphicFramePr>
          <p:cNvPr id="16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554195"/>
              </p:ext>
            </p:extLst>
          </p:nvPr>
        </p:nvGraphicFramePr>
        <p:xfrm>
          <a:off x="5024438" y="4140200"/>
          <a:ext cx="4667251" cy="20497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4061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lang="kk-KZ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786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49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./Саханова А.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24564</TotalTime>
  <Words>668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3734</cp:revision>
  <cp:lastPrinted>2021-07-01T07:38:07Z</cp:lastPrinted>
  <dcterms:created xsi:type="dcterms:W3CDTF">2018-03-27T06:03:00Z</dcterms:created>
  <dcterms:modified xsi:type="dcterms:W3CDTF">2025-10-07T08:33:47Z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