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574390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07</a:t>
                      </a:r>
                      <a:r>
                        <a:rPr lang="kk-KZ" altLang="zh-CN" sz="1200" b="1" i="1" baseline="0" dirty="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07 қазанда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01351558"/>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1639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0.328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0.625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50482"/>
            <a:ext cx="4726961" cy="1600438"/>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08 </a:t>
            </a:r>
            <a:r>
              <a:rPr lang="kk-KZ" sz="1050" b="1" kern="1400" dirty="0">
                <a:latin typeface="Times New Roman" panose="02020603050405020304" pitchFamily="18" charset="0"/>
                <a:cs typeface="Times New Roman" panose="02020603050405020304" pitchFamily="18" charset="0"/>
              </a:rPr>
              <a:t>қазанға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07 </a:t>
            </a:r>
            <a:r>
              <a:rPr lang="kk-KZ" sz="1050" b="1"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20-ден 08 </a:t>
            </a:r>
            <a:r>
              <a:rPr lang="kk-KZ" sz="1050" b="1" kern="1400"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батыстан жел соғады, </a:t>
            </a:r>
            <a:r>
              <a:rPr lang="kk-KZ" sz="1100">
                <a:latin typeface="Times New Roman" panose="02020603050405020304" pitchFamily="18" charset="0"/>
                <a:cs typeface="Times New Roman" panose="02020603050405020304" pitchFamily="18" charset="0"/>
              </a:rPr>
              <a:t>күші 5-10 </a:t>
            </a:r>
            <a:r>
              <a:rPr lang="kk-KZ" sz="1100" dirty="0">
                <a:latin typeface="Times New Roman" panose="02020603050405020304" pitchFamily="18" charset="0"/>
                <a:cs typeface="Times New Roman" panose="02020603050405020304" pitchFamily="18" charset="0"/>
              </a:rPr>
              <a:t>м/с. Ауа температурасы түнде 3-5 аяз, күндіз 4-6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09 </a:t>
            </a:r>
            <a:r>
              <a:rPr lang="kk-KZ" sz="1100" b="1" dirty="0">
                <a:latin typeface="Times New Roman" panose="02020603050405020304" pitchFamily="18" charset="0"/>
                <a:cs typeface="Times New Roman" panose="02020603050405020304" pitchFamily="18" charset="0"/>
              </a:rPr>
              <a:t>қазанға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08 </a:t>
            </a:r>
            <a:r>
              <a:rPr lang="kk-KZ" sz="1100" b="1" kern="1400" dirty="0">
                <a:latin typeface="Times New Roman" panose="02020603050405020304" pitchFamily="18" charset="0"/>
                <a:cs typeface="Times New Roman" panose="02020603050405020304" pitchFamily="18" charset="0"/>
              </a:rPr>
              <a:t>қазан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09 </a:t>
            </a:r>
            <a:r>
              <a:rPr lang="kk-KZ" sz="1100" b="1" kern="1400" dirty="0">
                <a:latin typeface="Times New Roman" panose="02020603050405020304" pitchFamily="18" charset="0"/>
                <a:cs typeface="Times New Roman" panose="02020603050405020304" pitchFamily="18" charset="0"/>
              </a:rPr>
              <a:t>қазан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батыстан жел соғады, күші 7-12 м/с. Ауа температурасы 0-2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36640" y="2134374"/>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08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09</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Седелёва 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46336</TotalTime>
  <Words>610</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6878</cp:revision>
  <cp:lastPrinted>2025-07-15T07:11:11Z</cp:lastPrinted>
  <dcterms:created xsi:type="dcterms:W3CDTF">2018-03-27T06:03:00Z</dcterms:created>
  <dcterms:modified xsi:type="dcterms:W3CDTF">2025-10-07T06:08:18Z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