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1" d="100"/>
          <a:sy n="101" d="100"/>
        </p:scale>
        <p:origin x="120" y="3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0919044"/>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қазан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108817"/>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08 қазанға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07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08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3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5-10 </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м/с. Ауа температурасы түнде </a:t>
            </a:r>
            <a:r>
              <a:rPr lang="kk-KZ" sz="1300" dirty="0">
                <a:latin typeface="Times New Roman" panose="02020603050405020304" pitchFamily="18" charset="0"/>
                <a:ea typeface="Calibri" panose="020F0502020204030204" pitchFamily="34" charset="0"/>
              </a:rPr>
              <a:t>0-2 аяз</a:t>
            </a:r>
            <a:r>
              <a:rPr lang="kk-KZ" sz="1300" dirty="0">
                <a:effectLst/>
                <a:latin typeface="Times New Roman" panose="02020603050405020304" pitchFamily="18" charset="0"/>
                <a:ea typeface="Calibri" panose="020F0502020204030204" pitchFamily="34" charset="0"/>
              </a:rPr>
              <a:t>, күндіз 9-11 жылы.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09 қазанға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08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09 </a:t>
            </a:r>
            <a:r>
              <a:rPr lang="kk-KZ" sz="1100" b="1" dirty="0">
                <a:solidFill>
                  <a:srgbClr val="000000"/>
                </a:solidFill>
                <a:latin typeface="Times New Roman" panose="02020603050405020304" pitchFamily="18" charset="0"/>
                <a:cs typeface="Times New Roman" panose="02020603050405020304" pitchFamily="18" charset="0"/>
              </a:rPr>
              <a:t>қазанның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3-8 м/с. Ауа температурасы 1-3 жылы.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i="1" dirty="0">
                <a:solidFill>
                  <a:schemeClr val="tx1"/>
                </a:solidFill>
                <a:latin typeface="Times New Roman" pitchFamily="18" charset="0"/>
                <a:cs typeface="Times New Roman" pitchFamily="18" charset="0"/>
                <a:sym typeface="+mn-ea"/>
              </a:rPr>
              <a:t>ыдырауына </a:t>
            </a:r>
            <a:r>
              <a:rPr lang="kk-KZ" altLang="en-US" sz="1200" i="1" dirty="0">
                <a:solidFill>
                  <a:schemeClr val="tx1"/>
                </a:solidFill>
                <a:latin typeface="Times New Roman" pitchFamily="18" charset="0"/>
                <a:cs typeface="Times New Roman" pitchFamily="18" charset="0"/>
                <a:sym typeface="+mn-ea"/>
              </a:rPr>
              <a:t>ықпал етеді.</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қазанда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4237114687"/>
              </p:ext>
            </p:extLst>
          </p:nvPr>
        </p:nvGraphicFramePr>
        <p:xfrm>
          <a:off x="5077957" y="4451810"/>
          <a:ext cx="4572000" cy="1977170"/>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7866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405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0.201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19496</TotalTime>
  <Words>567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3755</cp:revision>
  <cp:lastPrinted>2021-07-01T07:38:07Z</cp:lastPrinted>
  <dcterms:created xsi:type="dcterms:W3CDTF">2018-03-27T06:03:00Z</dcterms:created>
  <dcterms:modified xsi:type="dcterms:W3CDTF">2025-10-07T06:27:08Z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