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372847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a:t>
            </a:r>
            <a:r>
              <a:rPr lang="kk-KZ" sz="1150" b="1" dirty="0" smtClean="0">
                <a:latin typeface="Times New Roman" panose="02020603050405020304" pitchFamily="18" charset="0"/>
                <a:cs typeface="Times New Roman" panose="02020603050405020304" pitchFamily="18" charset="0"/>
              </a:rPr>
              <a:t> 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07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a:t>
            </a:r>
            <a:r>
              <a:rPr lang="kk-KZ" sz="1150" b="1" dirty="0" smtClean="0">
                <a:latin typeface="Times New Roman" panose="02020603050405020304" pitchFamily="18" charset="0"/>
                <a:cs typeface="Times New Roman" panose="02020603050405020304" pitchFamily="18" charset="0"/>
              </a:rPr>
              <a:t> 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a:t>
            </a:r>
            <a:r>
              <a:rPr lang="kk-KZ" sz="1150" dirty="0" smtClean="0">
                <a:latin typeface="Times New Roman" panose="02020603050405020304" pitchFamily="18" charset="0"/>
                <a:cs typeface="Times New Roman" panose="02020603050405020304" pitchFamily="18" charset="0"/>
              </a:rPr>
              <a:t>, жауын-шашынсыз. Оңтүстік-шығыстан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2-7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түнде 2-4,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16-18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09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08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Аздаған бұлтты, жауын-шашынсыз. Оңтүстік-шығыстан жел соғады, </a:t>
            </a:r>
            <a:r>
              <a:rPr lang="kk-KZ" sz="1150" smtClean="0">
                <a:latin typeface="Times New Roman" panose="02020603050405020304" pitchFamily="18" charset="0"/>
                <a:cs typeface="Times New Roman" panose="02020603050405020304" pitchFamily="18" charset="0"/>
              </a:rPr>
              <a:t>күші </a:t>
            </a:r>
            <a:r>
              <a:rPr lang="kk-KZ" sz="1150" smtClean="0">
                <a:latin typeface="Times New Roman" panose="02020603050405020304" pitchFamily="18" charset="0"/>
                <a:cs typeface="Times New Roman" panose="02020603050405020304" pitchFamily="18" charset="0"/>
              </a:rPr>
              <a:t>1-6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0-2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4335637"/>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3369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0,674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0,621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08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09 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36821</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6102</cp:revision>
  <cp:lastPrinted>2021-07-01T07:38:07Z</cp:lastPrinted>
  <dcterms:created xsi:type="dcterms:W3CDTF">2018-03-27T06:03:00Z</dcterms:created>
  <dcterms:modified xsi:type="dcterms:W3CDTF">2025-10-07T08:54:36Z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