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9" d="100"/>
          <a:sy n="99" d="100"/>
        </p:scale>
        <p:origin x="78" y="22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9358724"/>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3978828"/>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1559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8 </a:t>
            </a:r>
            <a:r>
              <a:rPr lang="ru-RU" altLang="ru-RU" sz="1100" b="1" dirty="0" err="1">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11-13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11-13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30861</TotalTime>
  <Words>578</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4069</cp:revision>
  <cp:lastPrinted>2021-07-01T07:38:07Z</cp:lastPrinted>
  <dcterms:created xsi:type="dcterms:W3CDTF">2018-03-27T06:03:00Z</dcterms:created>
  <dcterms:modified xsi:type="dcterms:W3CDTF">2025-10-07T06:17:17Z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