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varScale="1">
        <p:scale>
          <a:sx n="73" d="100"/>
          <a:sy n="73" d="100"/>
        </p:scale>
        <p:origin x="1572"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555497624"/>
              </p:ext>
            </p:extLst>
          </p:nvPr>
        </p:nvGraphicFramePr>
        <p:xfrm>
          <a:off x="307975" y="2780927"/>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2600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232873217"/>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892826"/>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08 қазанға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07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latin typeface="Times New Roman"/>
                <a:ea typeface="Times New Roman"/>
              </a:rPr>
              <a:t> </a:t>
            </a:r>
            <a:r>
              <a:rPr lang="kk-KZ" sz="1200" kern="1400" dirty="0" smtClean="0">
                <a:latin typeface="Times New Roman"/>
                <a:ea typeface="Times New Roman"/>
              </a:rPr>
              <a:t>       Ашық</a:t>
            </a:r>
            <a:r>
              <a:rPr lang="kk-KZ" sz="1200" kern="1400" dirty="0">
                <a:latin typeface="Times New Roman"/>
                <a:ea typeface="Times New Roman"/>
              </a:rPr>
              <a:t>, </a:t>
            </a:r>
            <a:r>
              <a:rPr lang="kk-KZ" sz="1200" kern="1400" dirty="0" smtClean="0">
                <a:latin typeface="Times New Roman"/>
                <a:ea typeface="Times New Roman"/>
              </a:rPr>
              <a:t>жауын-шашынсыз. Оңтүстік-шығыстан  </a:t>
            </a:r>
            <a:r>
              <a:rPr lang="kk-KZ" sz="1200" kern="1400" dirty="0">
                <a:latin typeface="Times New Roman"/>
                <a:ea typeface="Times New Roman"/>
              </a:rPr>
              <a:t>жел соғады, күші </a:t>
            </a:r>
            <a:r>
              <a:rPr lang="kk-KZ" sz="1200" kern="1400" dirty="0" smtClean="0">
                <a:latin typeface="Times New Roman"/>
                <a:ea typeface="Times New Roman"/>
              </a:rPr>
              <a:t>7-12 м/с</a:t>
            </a:r>
            <a:r>
              <a:rPr lang="kk-KZ" sz="1200" kern="1400" dirty="0">
                <a:latin typeface="Times New Roman"/>
                <a:ea typeface="Times New Roman"/>
              </a:rPr>
              <a:t>. Ауа температурасы түнде </a:t>
            </a:r>
            <a:r>
              <a:rPr lang="kk-KZ" sz="1200" kern="1400" dirty="0" smtClean="0">
                <a:latin typeface="Times New Roman"/>
                <a:ea typeface="Times New Roman"/>
              </a:rPr>
              <a:t>8-10, </a:t>
            </a:r>
            <a:r>
              <a:rPr lang="kk-KZ" sz="1200" kern="1400" dirty="0">
                <a:latin typeface="Times New Roman"/>
                <a:ea typeface="Times New Roman"/>
              </a:rPr>
              <a:t>күндіз </a:t>
            </a:r>
            <a:r>
              <a:rPr lang="kk-KZ" sz="1200" kern="1400" dirty="0" smtClean="0">
                <a:latin typeface="Times New Roman"/>
                <a:ea typeface="Times New Roman"/>
              </a:rPr>
              <a:t>20-22 </a:t>
            </a:r>
            <a:r>
              <a:rPr lang="kk-KZ" sz="1200" kern="1400" dirty="0">
                <a:latin typeface="Times New Roman"/>
                <a:ea typeface="Times New Roman"/>
              </a:rPr>
              <a:t>жылы.</a:t>
            </a:r>
            <a:endParaRPr lang="kk-KZ" altLang="ru-RU" sz="1200" b="1" kern="1400" dirty="0">
              <a:latin typeface="Times New Roman"/>
              <a:cs typeface="Times New Roman" pitchFamily="18" charset="0"/>
            </a:endParaRPr>
          </a:p>
          <a:p>
            <a:pPr algn="ctr"/>
            <a:endParaRPr lang="ru-RU" altLang="ru-RU" sz="1150" b="1" dirty="0" smtClean="0">
              <a:latin typeface="Times New Roman" pitchFamily="18" charset="0"/>
              <a:cs typeface="Times New Roman" pitchFamily="18" charset="0"/>
            </a:endParaRP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09 </a:t>
            </a:r>
            <a:r>
              <a:rPr lang="ru-RU" altLang="ru-RU" sz="1150" b="1" dirty="0" err="1" smtClean="0">
                <a:latin typeface="Times New Roman" pitchFamily="18" charset="0"/>
                <a:cs typeface="Times New Roman" pitchFamily="18" charset="0"/>
              </a:rPr>
              <a:t>қазан</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        Ашық, </a:t>
            </a:r>
            <a:r>
              <a:rPr lang="kk-KZ" sz="1200" kern="1400" dirty="0">
                <a:latin typeface="Times New Roman"/>
                <a:ea typeface="Times New Roman"/>
              </a:rPr>
              <a:t>жауын-шашынсыз. </a:t>
            </a:r>
            <a:r>
              <a:rPr lang="kk-KZ" sz="1200" kern="1400" dirty="0" smtClean="0">
                <a:latin typeface="Times New Roman"/>
                <a:ea typeface="Times New Roman"/>
              </a:rPr>
              <a:t>Оңтүстік-шығыстан жел соғады, </a:t>
            </a:r>
            <a:r>
              <a:rPr lang="kk-KZ" sz="1200" kern="1400" smtClean="0">
                <a:latin typeface="Times New Roman"/>
                <a:ea typeface="Times New Roman"/>
              </a:rPr>
              <a:t>күші </a:t>
            </a:r>
            <a:r>
              <a:rPr lang="kk-KZ" sz="1200" kern="1400" smtClean="0">
                <a:latin typeface="Times New Roman"/>
                <a:ea typeface="Times New Roman"/>
              </a:rPr>
              <a:t>7-12 </a:t>
            </a:r>
            <a:r>
              <a:rPr lang="kk-KZ" sz="1200" kern="1400" smtClean="0">
                <a:latin typeface="Times New Roman"/>
                <a:ea typeface="Times New Roman"/>
              </a:rPr>
              <a:t> </a:t>
            </a:r>
            <a:r>
              <a:rPr lang="kk-KZ" sz="1200" kern="1400" dirty="0" smtClean="0">
                <a:latin typeface="Times New Roman"/>
                <a:ea typeface="Times New Roman"/>
              </a:rPr>
              <a:t>м/с</a:t>
            </a:r>
            <a:r>
              <a:rPr lang="kk-KZ" sz="1200" kern="1400" dirty="0">
                <a:latin typeface="Times New Roman"/>
                <a:ea typeface="Times New Roman"/>
              </a:rPr>
              <a:t>. Ауа температурасы </a:t>
            </a:r>
            <a:r>
              <a:rPr lang="kk-KZ" sz="1200" kern="1400" dirty="0" smtClean="0">
                <a:latin typeface="Times New Roman"/>
                <a:ea typeface="Times New Roman"/>
              </a:rPr>
              <a:t>8-10 жылы</a:t>
            </a:r>
            <a:r>
              <a:rPr lang="kk-KZ" sz="1200" kern="1400" dirty="0">
                <a:latin typeface="Times New Roman"/>
                <a:ea typeface="Times New Roman"/>
              </a:rPr>
              <a:t>.</a:t>
            </a: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97092"/>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altLang="ru-RU" sz="1150" b="1" dirty="0" err="1" smtClean="0">
                <a:solidFill>
                  <a:prstClr val="black"/>
                </a:solidFill>
                <a:latin typeface="Times New Roman" pitchFamily="18" charset="0"/>
                <a:cs typeface="Times New Roman" pitchFamily="18" charset="0"/>
              </a:rPr>
              <a:t>сейілуіне</a:t>
            </a:r>
            <a:r>
              <a:rPr lang="ru-RU" altLang="ru-RU" sz="1150" b="1" dirty="0" smtClean="0">
                <a:solidFill>
                  <a:prstClr val="black"/>
                </a:solidFill>
                <a:latin typeface="Times New Roman" pitchFamily="18" charset="0"/>
                <a:cs typeface="Times New Roman"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Казгулова А.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30528</TotalTime>
  <Words>570</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 Windows</cp:lastModifiedBy>
  <cp:revision>5004</cp:revision>
  <cp:lastPrinted>2023-02-06T06:57:51Z</cp:lastPrinted>
  <dcterms:created xsi:type="dcterms:W3CDTF">2018-03-27T06:03:00Z</dcterms:created>
  <dcterms:modified xsi:type="dcterms:W3CDTF">2025-10-07T08:40:34Z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