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07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latin typeface="Times New Roman" panose="02020603050405020304" pitchFamily="18" charset="0"/>
                <a:cs typeface="Times New Roman" panose="02020603050405020304" pitchFamily="18" charset="0"/>
              </a:rPr>
              <a:t>07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91848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08</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a:t>
            </a:r>
            <a:r>
              <a:rPr lang="kk-KZ" sz="1100" dirty="0"/>
              <a:t> </a:t>
            </a:r>
            <a:r>
              <a:rPr lang="kk-KZ" sz="1100" dirty="0">
                <a:latin typeface="Times New Roman" pitchFamily="18" charset="0"/>
                <a:cs typeface="Times New Roman" pitchFamily="18" charset="0"/>
              </a:rPr>
              <a:t>жел соғады, түнде күші 5-10, күндіз 9-14 м/с. Ауа температурасы түнде 0-2 градус аяз, күндіз 10-12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09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a:t>
            </a:r>
            <a:r>
              <a:rPr lang="kk-KZ" sz="1100" dirty="0"/>
              <a:t> </a:t>
            </a:r>
            <a:r>
              <a:rPr lang="kk-KZ" sz="1100" dirty="0">
                <a:latin typeface="Times New Roman" pitchFamily="18" charset="0"/>
                <a:cs typeface="Times New Roman" pitchFamily="18" charset="0"/>
              </a:rPr>
              <a:t>жел соғады, күші 9-14 м/с. Ауа температурасы 0-2 </a:t>
            </a:r>
            <a:r>
              <a:rPr lang="kk-KZ" sz="110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09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17305</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6985</cp:revision>
  <cp:lastPrinted>2021-07-01T03:56:27Z</cp:lastPrinted>
  <dcterms:created xsi:type="dcterms:W3CDTF">2018-03-27T06:03:00Z</dcterms:created>
  <dcterms:modified xsi:type="dcterms:W3CDTF">2025-10-07T06:46:05Z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