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7" d="100"/>
          <a:sy n="97" d="100"/>
        </p:scale>
        <p:origin x="84" y="3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43818653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2042358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Ветер юго-восточный 9-14, днем порывы 15 м/с. Температура воздуха ночью 12-14, днем 25-27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algn="ctr"/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ночью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13-15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./Бекмурзаева Б.К.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28710</TotalTime>
  <Words>588</Words>
  <Application>Microsoft Office PowerPoint</Application>
  <PresentationFormat>Лист A4 (210x297 мм)</PresentationFormat>
  <Paragraphs>82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4022</cp:revision>
  <cp:lastPrinted>2021-10-15T03:50:29Z</cp:lastPrinted>
  <dcterms:created xsi:type="dcterms:W3CDTF">2018-03-27T06:03:00Z</dcterms:created>
  <dcterms:modified xsi:type="dcterms:W3CDTF">2025-10-08T06:36:41Z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