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0219729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09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10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юго-восточный 2-7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6264866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1,074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10 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высокий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Әбдіғали Т.М.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56170</TotalTime>
  <Words>587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6346</cp:revision>
  <cp:lastPrinted>2021-02-03T11:37:00Z</cp:lastPrinted>
  <dcterms:created xsi:type="dcterms:W3CDTF">2018-03-27T06:03:00Z</dcterms:created>
  <dcterms:modified xsi:type="dcterms:W3CDTF">2025-10-08T10:03:43Z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