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845" autoAdjust="0"/>
  </p:normalViewPr>
  <p:slideViewPr>
    <p:cSldViewPr showGuides="1">
      <p:cViewPr>
        <p:scale>
          <a:sx n="150" d="100"/>
          <a:sy n="150" d="100"/>
        </p:scale>
        <p:origin x="-1014" y="5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249542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281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08 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897545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0,093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2255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0,299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0,458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9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44000" algn="just"/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Ветер юго-восточный 7-12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2-4, </a:t>
            </a:r>
            <a:r>
              <a:rPr lang="ru-RU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днем 20-22 тепла</a:t>
            </a:r>
            <a:r>
              <a:rPr lang="ru-RU" sz="11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endParaRPr lang="ru-RU" alt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по 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юго-восточный 7-12 м/с.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6-8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32877"/>
            <a:ext cx="4680041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33963</TotalTime>
  <Words>591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6231</cp:revision>
  <cp:lastPrinted>2021-07-01T03:56:27Z</cp:lastPrinted>
  <dcterms:created xsi:type="dcterms:W3CDTF">2018-03-27T06:03:00Z</dcterms:created>
  <dcterms:modified xsi:type="dcterms:W3CDTF">2025-10-08T06:18:47Z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