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1814757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577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09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северо-западный 7-12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0-2 мороза,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юго-западный 9-14 м/с. Температура воздуха 0-2 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19705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7338</cp:revision>
  <cp:lastPrinted>2021-07-01T03:56:27Z</cp:lastPrinted>
  <dcterms:created xsi:type="dcterms:W3CDTF">2018-03-27T06:03:00Z</dcterms:created>
  <dcterms:modified xsi:type="dcterms:W3CDTF">2025-10-08T07:08:50Z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