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0462" y="114301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68880203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№281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0342" y="3705605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октября 202</a:t>
            </a:r>
            <a:r>
              <a:rPr lang="" altLang="ru-RU" sz="1200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западный,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4-6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4729" y="234641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55414" y="327679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598920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1,036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пр. Абая,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vozduh2_vk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19770</TotalTime>
  <Words>597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3586</cp:revision>
  <cp:lastPrinted>2021-10-14T11:15:53Z</cp:lastPrinted>
  <dcterms:created xsi:type="dcterms:W3CDTF">2018-03-27T06:03:00Z</dcterms:created>
  <dcterms:modified xsi:type="dcterms:W3CDTF">2025-10-08T07:05:47Z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