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297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599694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северо-восточный 3-8 м/с. Температура воздуха ночью 2-4 мороза,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10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осадко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9-14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1459672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2.301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0.365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28052</TotalTime>
  <Words>647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5109</cp:revision>
  <cp:lastPrinted>2021-07-01T03:56:27Z</cp:lastPrinted>
  <dcterms:created xsi:type="dcterms:W3CDTF">2018-03-27T06:03:00Z</dcterms:created>
  <dcterms:modified xsi:type="dcterms:W3CDTF">2025-10-08T07:25:03Z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