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4" d="100"/>
          <a:sy n="74" d="100"/>
        </p:scale>
        <p:origin x="82" y="8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7053762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08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49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08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09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7-12 м/с. Температура воздуха ночью 1-3 тепла, днем 6-8 тепла.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09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10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Переменная облачность, без осадков. Ветер северный 7-12 м/с. Температура воздуха 0-2 тепла.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9549665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октября, ночью 10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Гилей В.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50169</TotalTime>
  <Words>618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7179</cp:revision>
  <cp:lastPrinted>2025-08-12T06:13:34Z</cp:lastPrinted>
  <dcterms:created xsi:type="dcterms:W3CDTF">2018-03-27T06:03:00Z</dcterms:created>
  <dcterms:modified xsi:type="dcterms:W3CDTF">2025-10-08T05:56:37Z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