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120" y="2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968500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09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Переменная облачность, без осадков. Ветер 2-7 м/с. Температура воздуха ночью 0-2, днем 10-12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10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1-3 тепла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385016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 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 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525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0.169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24513</TotalTime>
  <Words>596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3837</cp:revision>
  <cp:lastPrinted>2021-07-01T03:56:27Z</cp:lastPrinted>
  <dcterms:created xsi:type="dcterms:W3CDTF">2018-03-27T06:03:00Z</dcterms:created>
  <dcterms:modified xsi:type="dcterms:W3CDTF">2025-10-08T05:44:57Z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