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5537488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3-8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11-13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10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err="1" smtClean="0">
                <a:latin typeface="Times New Roman" pitchFamily="18" charset="0"/>
                <a:cs typeface="Times New Roman" pitchFamily="18" charset="0"/>
              </a:rPr>
              <a:t>жауын-шышынсыз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Ветер северо-восточный 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08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0589417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27301</TotalTime>
  <Words>594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4995</cp:revision>
  <cp:lastPrinted>2021-07-01T03:56:27Z</cp:lastPrinted>
  <dcterms:created xsi:type="dcterms:W3CDTF">2018-03-27T06:03:00Z</dcterms:created>
  <dcterms:modified xsi:type="dcterms:W3CDTF">2025-10-08T07:31:22Z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