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51994246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№281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0467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Переменная облачность,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юго-западный с переходом на северо-западный 3-8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ru-RU" sz="7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октября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3-8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7926" y="2336661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40348" y="3314989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0931300"/>
              </p:ext>
            </p:extLst>
          </p:nvPr>
        </p:nvGraphicFramePr>
        <p:xfrm>
          <a:off x="5043398" y="4207809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0,138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Назарханова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19753</TotalTime>
  <Words>610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3602</cp:revision>
  <cp:lastPrinted>2021-07-01T03:56:27Z</cp:lastPrinted>
  <dcterms:created xsi:type="dcterms:W3CDTF">2018-03-27T06:03:00Z</dcterms:created>
  <dcterms:modified xsi:type="dcterms:W3CDTF">2025-10-08T07:00:52Z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