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94667958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№281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08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 Днем пыльная буря. Ветер северо-восточный 9-14, днем порывы 15-20 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4-6,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050" dirty="0"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Н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ебольшая 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1592836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4854678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Жолмурат Ж.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15525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3810</cp:revision>
  <cp:lastPrinted>2021-07-01T03:56:27Z</cp:lastPrinted>
  <dcterms:created xsi:type="dcterms:W3CDTF">2018-03-27T06:03:00Z</dcterms:created>
  <dcterms:modified xsi:type="dcterms:W3CDTF">2025-10-08T06:00:22Z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