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60900913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281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08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3-8 м/с. Температура воздуха ночью 2-4 мороза, днем 9-11 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осадко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9-14 м/с. Температура воздуха 2-4 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4321584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3909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0.782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25213</TotalTime>
  <Words>601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4950</cp:revision>
  <cp:lastPrinted>2021-07-01T03:56:27Z</cp:lastPrinted>
  <dcterms:created xsi:type="dcterms:W3CDTF">2018-03-27T06:03:00Z</dcterms:created>
  <dcterms:modified xsi:type="dcterms:W3CDTF">2025-10-08T07:24:59Z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