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281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08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09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3-8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ночью 1-3, днем 15-17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10 октября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северо-восточный 3-8</a:t>
            </a:r>
            <a:r>
              <a:rPr lang="kk-KZ" sz="1100" dirty="0" smtClean="0">
                <a:solidFill>
                  <a:schemeClr val="tx1"/>
                </a:solidFill>
              </a:rPr>
              <a:t> </a:t>
            </a:r>
            <a:r>
              <a:rPr lang="ru-RU" sz="1100" dirty="0" smtClean="0">
                <a:solidFill>
                  <a:schemeClr val="tx1"/>
                </a:solidFill>
              </a:rPr>
              <a:t>м/с. Температура воздуха 3-5</a:t>
            </a:r>
            <a:r>
              <a:rPr lang="kk-KZ" sz="1100" dirty="0" smtClean="0">
                <a:solidFill>
                  <a:schemeClr val="tx1"/>
                </a:solidFill>
              </a:rPr>
              <a:t> 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33781499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1743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09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10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октября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08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Медеуова Г.А.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26878</TotalTime>
  <Words>772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6391</cp:revision>
  <cp:lastPrinted>2021-07-01T09:11:30Z</cp:lastPrinted>
  <dcterms:created xsi:type="dcterms:W3CDTF">2018-03-27T06:03:00Z</dcterms:created>
  <dcterms:modified xsi:type="dcterms:W3CDTF">2025-10-08T06:42:39Z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