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384" y="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820381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20 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15-17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юго-западный 3-8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0-2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8234037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1.404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А. 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29513</TotalTime>
  <Words>589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5095</cp:revision>
  <cp:lastPrinted>2021-07-01T03:56:27Z</cp:lastPrinted>
  <dcterms:created xsi:type="dcterms:W3CDTF">2018-03-27T06:03:00Z</dcterms:created>
  <dcterms:modified xsi:type="dcterms:W3CDTF">2025-10-08T06:20:26Z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