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4057456129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октября 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795609680"/>
              </p:ext>
            </p:extLst>
          </p:nvPr>
        </p:nvGraphicFramePr>
        <p:xfrm>
          <a:off x="4998800" y="3933056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2,21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Переменная облачность, без осадков. Ветер 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8-13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22-24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н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14257</TotalTime>
  <Words>608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3768</cp:revision>
  <cp:lastPrinted>2021-07-01T03:56:27Z</cp:lastPrinted>
  <dcterms:created xsi:type="dcterms:W3CDTF">2018-03-27T06:03:00Z</dcterms:created>
  <dcterms:modified xsi:type="dcterms:W3CDTF">2025-10-08T06:49:26Z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