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5" d="100"/>
          <a:sy n="105" d="100"/>
        </p:scale>
        <p:origin x="34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1586729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08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западный, северо-западный 2-7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09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581000"/>
              </p:ext>
            </p:extLst>
          </p:nvPr>
        </p:nvGraphicFramePr>
        <p:xfrm>
          <a:off x="5008923" y="3774664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0,623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1,041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0,427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0,247</a:t>
                      </a:r>
                      <a:endParaRPr lang="kk-KZ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0,838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0,159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15" name="TextBox 13"/>
          <p:cNvSpPr txBox="1"/>
          <p:nvPr/>
        </p:nvSpPr>
        <p:spPr>
          <a:xfrm>
            <a:off x="5011788" y="2003713"/>
            <a:ext cx="4706548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1788" y="3048015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Иманғабасова А.Т.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24224</TotalTime>
  <Words>687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3997</cp:revision>
  <cp:lastPrinted>2021-10-18T15:52:53Z</cp:lastPrinted>
  <dcterms:created xsi:type="dcterms:W3CDTF">2018-03-27T06:03:00Z</dcterms:created>
  <dcterms:modified xsi:type="dcterms:W3CDTF">2025-10-08T06:57:03Z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