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303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6529985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3-8 м/с. Температура воздуха ночью 0-2, днем 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  на 10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5199</TotalTime>
  <Words>555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896</cp:revision>
  <cp:lastPrinted>2021-07-01T03:56:27Z</cp:lastPrinted>
  <dcterms:created xsi:type="dcterms:W3CDTF">2024-09-22T07:48:17Z</dcterms:created>
  <dcterms:modified xsi:type="dcterms:W3CDTF">2025-10-08T07:37:45Z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