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113" d="100"/>
          <a:sy n="113" d="100"/>
        </p:scale>
        <p:origin x="1914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9946255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24438" y="3625850"/>
            <a:ext cx="480853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8" y="115888"/>
            <a:ext cx="4714875" cy="2648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8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юго-западный с переходом на северо- западный 2-7 м/с. Температура воздуха ночью 1-3 мороза, днем 12-14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3-8 м/с. Температура воздуха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lnSpc>
                <a:spcPct val="115000"/>
              </a:lnSpc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103814" y="2404821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7" name="Table"/>
          <p:cNvGraphicFramePr/>
          <p:nvPr>
            <p:extLst>
              <p:ext uri="{D42A27DB-BD31-4B8C-83A1-F6EECF244321}">
                <p14:modId xmlns:p14="http://schemas.microsoft.com/office/powerpoint/2010/main" val="3158095020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18</a:t>
                      </a: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106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1332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lang="ru-RU" sz="900" dirty="0" smtClean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r>
                        <a:rPr lang="ru-RU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</a:t>
                      </a:r>
                      <a:r>
                        <a:rPr lang="kk-KZ" sz="900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062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Смагулова С.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24581</TotalTime>
  <Words>666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3740</cp:revision>
  <cp:lastPrinted>2021-07-01T07:38:07Z</cp:lastPrinted>
  <dcterms:created xsi:type="dcterms:W3CDTF">2018-03-27T06:03:00Z</dcterms:created>
  <dcterms:modified xsi:type="dcterms:W3CDTF">2025-10-08T07:57:55Z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