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№281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09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09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градусов, днем 14-16 тепла.</a:t>
            </a:r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10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09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градуса.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1738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0,348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82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0,412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28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0,069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Балгазынов К.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21630</TotalTime>
  <Words>566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5230</cp:revision>
  <cp:lastPrinted>2021-07-01T03:56:27Z</cp:lastPrinted>
  <dcterms:created xsi:type="dcterms:W3CDTF">2018-03-27T06:03:00Z</dcterms:created>
  <dcterms:modified xsi:type="dcterms:W3CDTF">2025-10-08T06:12:23Z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