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850985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397008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2"/>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09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08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09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батыстан жел соғады, күші 7-12 м/с. Ауа температурасы түнде 1-3, күндіз 6-8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10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09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10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батыстан жел соғады, күші 7-12 м/с.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09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a:solidFill>
                  <a:schemeClr val="tx1"/>
                </a:solidFill>
                <a:latin typeface="Times New Roman" panose="02020603050405020304" pitchFamily="18" charset="0"/>
                <a:cs typeface="Times New Roman" panose="02020603050405020304" pitchFamily="18" charset="0"/>
              </a:rPr>
              <a:t> 10</a:t>
            </a:r>
            <a:r>
              <a:rPr lang="ru-RU" sz="120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46397</TotalTime>
  <Words>609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6881</cp:revision>
  <cp:lastPrinted>2025-07-15T07:11:11Z</cp:lastPrinted>
  <dcterms:created xsi:type="dcterms:W3CDTF">2018-03-27T06:03:00Z</dcterms:created>
  <dcterms:modified xsi:type="dcterms:W3CDTF">2025-10-08T06:07:25Z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