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33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281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08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zh-CN"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6918489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09</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08</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7-12 м/с</a:t>
            </a:r>
            <a:r>
              <a:rPr lang="kk-KZ" sz="1100" dirty="0">
                <a:latin typeface="Times New Roman" pitchFamily="18" charset="0"/>
                <a:cs typeface="Times New Roman" pitchFamily="18" charset="0"/>
              </a:rPr>
              <a:t>. Ауа температурасы түнде 0-2 градус аяз, күндіз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градус жылы.</a:t>
            </a:r>
          </a:p>
          <a:p>
            <a:pPr lvl="0" indent="182563" algn="ctr">
              <a:tabLst>
                <a:tab pos="182563" algn="l"/>
              </a:tabLst>
            </a:pPr>
            <a:r>
              <a:rPr lang="kk-KZ" altLang="ru-RU" sz="1100" b="1" dirty="0" smtClean="0">
                <a:solidFill>
                  <a:srgbClr val="000000"/>
                </a:solidFill>
                <a:latin typeface="Times New Roman" pitchFamily="18" charset="0"/>
                <a:cs typeface="Times New Roman" pitchFamily="18" charset="0"/>
              </a:rPr>
              <a:t>10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09</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a:t>
            </a:r>
            <a:r>
              <a:rPr lang="kk-KZ" altLang="ru-RU" sz="1100" b="1" dirty="0" smtClean="0">
                <a:solidFill>
                  <a:srgbClr val="000000"/>
                </a:solidFill>
                <a:latin typeface="Times New Roman" pitchFamily="18" charset="0"/>
                <a:cs typeface="Times New Roman" pitchFamily="18" charset="0"/>
              </a:rPr>
              <a:t>0 </a:t>
            </a:r>
            <a:r>
              <a:rPr lang="kk-KZ" altLang="ru-RU" sz="1100" b="1" dirty="0">
                <a:solidFill>
                  <a:srgbClr val="000000"/>
                </a:solidFill>
                <a:latin typeface="Times New Roman" pitchFamily="18" charset="0"/>
                <a:cs typeface="Times New Roman" pitchFamily="18" charset="0"/>
              </a:rPr>
              <a:t>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Оңтүстік-батыстан</a:t>
            </a:r>
            <a:r>
              <a:rPr lang="kk-KZ" sz="1100" dirty="0"/>
              <a:t> </a:t>
            </a:r>
            <a:r>
              <a:rPr lang="kk-KZ" sz="1100" dirty="0">
                <a:latin typeface="Times New Roman" pitchFamily="18" charset="0"/>
                <a:cs typeface="Times New Roman" pitchFamily="18" charset="0"/>
              </a:rPr>
              <a:t>жел соғады, күші 9-14 м/с. Ауа температурасы 0-2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09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a:t>
            </a:r>
            <a:r>
              <a:rPr lang="kk-KZ" sz="1100" dirty="0" smtClean="0">
                <a:solidFill>
                  <a:srgbClr val="000000"/>
                </a:solidFill>
                <a:latin typeface="Times New Roman" pitchFamily="18" charset="0"/>
                <a:cs typeface="Times New Roman" pitchFamily="18" charset="0"/>
              </a:rPr>
              <a:t>0 </a:t>
            </a:r>
            <a:r>
              <a:rPr lang="kk-KZ" sz="1100" dirty="0">
                <a:solidFill>
                  <a:srgbClr val="000000"/>
                </a:solidFill>
                <a:latin typeface="Times New Roman" pitchFamily="18" charset="0"/>
                <a:cs typeface="Times New Roman" pitchFamily="18" charset="0"/>
              </a:rPr>
              <a:t>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a:t>
            </a:r>
            <a:r>
              <a:rPr lang="ru-RU" altLang="ru-RU" sz="1200" b="1" i="1" smtClean="0">
                <a:solidFill>
                  <a:srgbClr val="000000"/>
                </a:solidFill>
                <a:latin typeface="Times New Roman" panose="02020603050405020304" pitchFamily="18" charset="0"/>
                <a:cs typeface="Times New Roman" panose="02020603050405020304" pitchFamily="18" charset="0"/>
              </a:rPr>
              <a:t>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17306</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6989</cp:revision>
  <cp:lastPrinted>2021-07-01T03:56:27Z</cp:lastPrinted>
  <dcterms:created xsi:type="dcterms:W3CDTF">2018-03-27T06:03:00Z</dcterms:created>
  <dcterms:modified xsi:type="dcterms:W3CDTF">2025-10-08T07:10:21Z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