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729409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2-7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0-2 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15-17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3-8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407966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sz="1200" b="1"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26136</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5115</cp:revision>
  <cp:lastPrinted>2021-07-01T07:38:07Z</cp:lastPrinted>
  <dcterms:created xsi:type="dcterms:W3CDTF">2018-03-27T06:03:00Z</dcterms:created>
  <dcterms:modified xsi:type="dcterms:W3CDTF">2025-10-08T06:21:52Z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