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0" d="100"/>
          <a:sy n="90" d="100"/>
        </p:scale>
        <p:origin x="96" y="42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42751247"/>
              </p:ext>
            </p:extLst>
          </p:nvPr>
        </p:nvGraphicFramePr>
        <p:xfrm>
          <a:off x="848543" y="2466228"/>
          <a:ext cx="3528393" cy="1358395"/>
        </p:xfrm>
        <a:graphic>
          <a:graphicData uri="http://schemas.openxmlformats.org/drawingml/2006/table">
            <a:tbl>
              <a:tblPr/>
              <a:tblGrid>
                <a:gridCol w="3528393">
                  <a:extLst>
                    <a:ext uri="{9D8B030D-6E8A-4147-A177-3AD203B41FA5}">
                      <a16:colId xmlns:a16="http://schemas.microsoft.com/office/drawing/2014/main" xmlns="" val="20000"/>
                    </a:ext>
                  </a:extLst>
                </a:gridCol>
              </a:tblGrid>
              <a:tr h="13583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281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08</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a:solidFill>
                            <a:srgbClr val="002060"/>
                          </a:solidFill>
                          <a:latin typeface="Times New Roman" panose="02020603050405020304" pitchFamily="18" charset="0"/>
                          <a:cs typeface="Times New Roman" panose="02020603050405020304" pitchFamily="18" charset="0"/>
                        </a:rPr>
                        <a:t>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883034"/>
            <a:ext cx="4552151"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51477640"/>
              </p:ext>
            </p:extLst>
          </p:nvPr>
        </p:nvGraphicFramePr>
        <p:xfrm>
          <a:off x="5072359" y="4883226"/>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027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1660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332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1.325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9247" y="4275297"/>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08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ru-RU" altLang="ru-RU" sz="1100" b="1" dirty="0" smtClean="0">
                <a:latin typeface="Times New Roman" panose="02020603050405020304" pitchFamily="18" charset="0"/>
                <a:cs typeface="Times New Roman" panose="02020603050405020304" pitchFamily="18" charset="0"/>
              </a:rPr>
              <a:t>0</a:t>
            </a:r>
            <a:r>
              <a:rPr lang="en-US" altLang="ru-RU" sz="1100" b="1" dirty="0" smtClean="0">
                <a:latin typeface="Times New Roman" panose="02020603050405020304" pitchFamily="18" charset="0"/>
                <a:cs typeface="Times New Roman" panose="02020603050405020304" pitchFamily="18" charset="0"/>
              </a:rPr>
              <a:t>9 </a:t>
            </a:r>
            <a:r>
              <a:rPr lang="ru-RU" altLang="ru-RU" sz="1100" b="1" dirty="0" err="1">
                <a:latin typeface="Times New Roman" panose="02020603050405020304" pitchFamily="18" charset="0"/>
                <a:cs typeface="Times New Roman" panose="02020603050405020304" pitchFamily="18" charset="0"/>
              </a:rPr>
              <a:t>қазан</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8</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қазан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9</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қазан</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күндіз екпіні 15</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12-14,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25-27 жылы</a:t>
            </a:r>
            <a:r>
              <a:rPr lang="kk-KZ" sz="1100" dirty="0">
                <a:solidFill>
                  <a:prstClr val="black"/>
                </a:solidFill>
                <a:latin typeface="Times New Roman" pitchFamily="18" charset="0"/>
                <a:cs typeface="Times New Roman" pitchFamily="18" charset="0"/>
              </a:rPr>
              <a:t>.</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10</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қазан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9</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қазан</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10</a:t>
            </a:r>
            <a:r>
              <a:rPr lang="ru-RU"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қазан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13-15 </a:t>
            </a:r>
            <a:r>
              <a:rPr lang="ru-RU" sz="1100" dirty="0" err="1"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81369" y="3808766"/>
            <a:ext cx="4552152"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30914</TotalTime>
  <Words>577</Words>
  <Application>Microsoft Office PowerPoint</Application>
  <PresentationFormat>Лист A4 (210x297 мм)</PresentationFormat>
  <Paragraphs>88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4072</cp:revision>
  <cp:lastPrinted>2021-07-01T07:38:07Z</cp:lastPrinted>
  <dcterms:created xsi:type="dcterms:W3CDTF">2018-03-27T06:03:00Z</dcterms:created>
  <dcterms:modified xsi:type="dcterms:W3CDTF">2025-10-08T06:36:39Z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