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6339622"/>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3-8 м/с. Ауа температурасы түнде 2-4 градус аяз, күндіз 9-11 градус жылы.</a:t>
            </a:r>
          </a:p>
          <a:p>
            <a:pPr algn="just"/>
            <a:endParaRPr lang="kk-KZ" altLang="ru-RU" sz="1200" dirty="0" smtClean="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kk-KZ" altLang="ru-RU" sz="1100" dirty="0">
                <a:latin typeface="Times New Roman" panose="02020603050405020304" pitchFamily="18" charset="0"/>
                <a:cs typeface="Times New Roman" panose="02020603050405020304" pitchFamily="18" charset="0"/>
              </a:rPr>
              <a:t>жауын-шашынсыз. Солтүстік-шығыстан жел соғады, күші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512848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26930</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5029</cp:revision>
  <cp:lastPrinted>2021-07-01T07:38:07Z</cp:lastPrinted>
  <dcterms:created xsi:type="dcterms:W3CDTF">2018-03-27T06:03:00Z</dcterms:created>
  <dcterms:modified xsi:type="dcterms:W3CDTF">2025-10-08T07:27:19Z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