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1338" y="7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263832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281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 </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қазан</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01409575"/>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46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0,093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2255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0,451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160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0,801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120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0,299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0,388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92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0,458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09 </a:t>
            </a:r>
            <a:r>
              <a:rPr lang="kk-KZ" altLang="ru-RU" sz="1100" b="1" dirty="0" smtClean="0">
                <a:latin typeface="Times New Roman" panose="02020603050405020304" pitchFamily="18" charset="0"/>
                <a:cs typeface="Times New Roman" panose="02020603050405020304" pitchFamily="18" charset="0"/>
              </a:rPr>
              <a:t>қазанға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08 </a:t>
            </a:r>
            <a:r>
              <a:rPr lang="kk-KZ" altLang="ru-RU" sz="1100" b="1" dirty="0" smtClean="0">
                <a:latin typeface="Times New Roman" panose="02020603050405020304" pitchFamily="18" charset="0"/>
                <a:cs typeface="Times New Roman" panose="02020603050405020304" pitchFamily="18" charset="0"/>
              </a:rPr>
              <a:t>қазан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09 </a:t>
            </a:r>
            <a:r>
              <a:rPr lang="ru-RU" altLang="ru-RU" sz="1100" b="1" dirty="0" err="1" smtClean="0">
                <a:latin typeface="Times New Roman" panose="02020603050405020304" pitchFamily="18" charset="0"/>
                <a:cs typeface="Times New Roman" panose="02020603050405020304" pitchFamily="18" charset="0"/>
              </a:rPr>
              <a:t>қазан</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Жел шығстан</a:t>
            </a:r>
            <a:r>
              <a:rPr lang="kk-KZ" sz="1100" dirty="0" smtClean="0">
                <a:latin typeface="Times New Roman" pitchFamily="18" charset="0"/>
                <a:cs typeface="Times New Roman" pitchFamily="18" charset="0"/>
              </a:rPr>
              <a:t>,  оңтүстік-шығыстан соғады, күші </a:t>
            </a:r>
            <a:r>
              <a:rPr lang="kk-KZ" sz="1100" dirty="0" smtClean="0">
                <a:latin typeface="Times New Roman" pitchFamily="18" charset="0"/>
                <a:cs typeface="Times New Roman" pitchFamily="18" charset="0"/>
              </a:rPr>
              <a:t>7-12 </a:t>
            </a:r>
            <a:r>
              <a:rPr lang="kk-KZ" sz="1100" dirty="0" smtClean="0">
                <a:latin typeface="Times New Roman" pitchFamily="18" charset="0"/>
                <a:cs typeface="Times New Roman" pitchFamily="18" charset="0"/>
              </a:rPr>
              <a:t>м/с. Ауа температурасы </a:t>
            </a:r>
            <a:r>
              <a:rPr lang="kk-KZ" sz="1100" dirty="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2-4,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20-22 градус жылы.</a:t>
            </a:r>
            <a:endParaRPr lang="ru-RU" sz="1100" dirty="0" smtClean="0">
              <a:latin typeface="Times New Roman" pitchFamily="18" charset="0"/>
              <a:cs typeface="Times New Roman" pitchFamily="18" charset="0"/>
            </a:endParaRP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10 </a:t>
            </a:r>
            <a:r>
              <a:rPr lang="kk-KZ" sz="1100" b="1" dirty="0" smtClean="0">
                <a:solidFill>
                  <a:srgbClr val="000000"/>
                </a:solidFill>
                <a:latin typeface="Times New Roman" pitchFamily="18" charset="0"/>
                <a:cs typeface="Times New Roman" pitchFamily="18" charset="0"/>
                <a:sym typeface="+mn-ea"/>
              </a:rPr>
              <a:t>қазанға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09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қазан</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10</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қазан</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ru-RU"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оңтүстік-шығыстан 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7-12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6-8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09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қазан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10</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itchFamily="18" charset="0"/>
                <a:cs typeface="Times New Roman" pitchFamily="18" charset="0"/>
                <a:sym typeface="+mn-ea"/>
              </a:rPr>
              <a:t>қазан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се</a:t>
            </a:r>
            <a:r>
              <a:rPr lang="kk-KZ" sz="1100" b="1" dirty="0" smtClean="0">
                <a:solidFill>
                  <a:schemeClr val="tx1"/>
                </a:solidFill>
                <a:latin typeface="Times New Roman" panose="02020603050405020304" pitchFamily="18" charset="0"/>
                <a:cs typeface="Times New Roman" panose="02020603050405020304" pitchFamily="18" charset="0"/>
              </a:rPr>
              <a:t>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smtClean="0">
                <a:solidFill>
                  <a:schemeClr val="tx1"/>
                </a:solidFill>
                <a:latin typeface="Times New Roman" panose="02020603050405020304" pitchFamily="18" charset="0"/>
                <a:cs typeface="Times New Roman" panose="02020603050405020304" pitchFamily="18" charset="0"/>
              </a:rPr>
              <a:t>болуы</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a:t>
            </a:r>
            <a:r>
              <a:rPr lang="ru-RU" altLang="ru-RU" sz="1200" b="1" i="1" dirty="0" err="1" smtClean="0">
                <a:solidFill>
                  <a:srgbClr val="000000"/>
                </a:solidFill>
                <a:latin typeface="Times New Roman" panose="02020603050405020304" pitchFamily="18" charset="0"/>
                <a:cs typeface="Times New Roman" panose="02020603050405020304" pitchFamily="18" charset="0"/>
              </a:rPr>
              <a:t>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35266</TotalTime>
  <Words>565</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6800</cp:revision>
  <cp:lastPrinted>2021-07-01T03:56:27Z</cp:lastPrinted>
  <dcterms:created xsi:type="dcterms:W3CDTF">2018-03-27T06:03:00Z</dcterms:created>
  <dcterms:modified xsi:type="dcterms:W3CDTF">2025-10-08T06:17:00Z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