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7039783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281</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қазандағы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09 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08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Күндіз шаңды дауыл. Жел солтүстік-шығыстан 9-14, </a:t>
            </a:r>
            <a:r>
              <a:rPr lang="kk-KZ" sz="1200" dirty="0" smtClean="0">
                <a:latin typeface="Times New Roman" panose="02020603050405020304" pitchFamily="18" charset="0"/>
                <a:cs typeface="Times New Roman" panose="02020603050405020304" pitchFamily="18" charset="0"/>
              </a:rPr>
              <a:t>күндіз екпіні </a:t>
            </a:r>
            <a:r>
              <a:rPr lang="kk-KZ" sz="1200" dirty="0">
                <a:latin typeface="Times New Roman" panose="02020603050405020304" pitchFamily="18" charset="0"/>
                <a:cs typeface="Times New Roman" panose="02020603050405020304" pitchFamily="18" charset="0"/>
              </a:rPr>
              <a:t>15-20 м/с. Ауаның температурасы түнде </a:t>
            </a:r>
            <a:r>
              <a:rPr lang="kk-KZ" sz="1200" dirty="0" smtClean="0">
                <a:latin typeface="Times New Roman" panose="02020603050405020304" pitchFamily="18" charset="0"/>
                <a:cs typeface="Times New Roman" panose="02020603050405020304" pitchFamily="18" charset="0"/>
              </a:rPr>
              <a:t>4-6,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18-20 </a:t>
            </a:r>
            <a:r>
              <a:rPr lang="kk-KZ" sz="1200" dirty="0">
                <a:latin typeface="Times New Roman" panose="02020603050405020304" pitchFamily="18" charset="0"/>
                <a:cs typeface="Times New Roman" panose="02020603050405020304" pitchFamily="18" charset="0"/>
              </a:rPr>
              <a:t>жылы.</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қазанға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10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Аздаған бұлтты, жауын-шашынсыз. </a:t>
            </a:r>
            <a:r>
              <a:rPr lang="kk-KZ" sz="1200" dirty="0" smtClean="0">
                <a:latin typeface="Times New Roman" panose="02020603050405020304" pitchFamily="18" charset="0"/>
                <a:cs typeface="Times New Roman" panose="02020603050405020304" pitchFamily="18" charset="0"/>
              </a:rPr>
              <a:t>Жел шығыстан 9-14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4-6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14662112"/>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1267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321446224"/>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Жолмұрат</a:t>
                      </a:r>
                      <a:r>
                        <a:rPr lang="ru-RU" altLang="x-none" sz="800" b="0" baseline="0" dirty="0" smtClean="0">
                          <a:latin typeface="Times New Roman" panose="02020603050405020304" pitchFamily="18" charset="0"/>
                          <a:cs typeface="Times New Roman" panose="02020603050405020304" pitchFamily="18" charset="0"/>
                        </a:rPr>
                        <a:t> Ж</a:t>
                      </a:r>
                      <a:r>
                        <a:rPr lang="ru-RU"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16602</TotalTime>
  <Words>542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3936</cp:revision>
  <cp:lastPrinted>2021-07-01T07:38:07Z</cp:lastPrinted>
  <dcterms:created xsi:type="dcterms:W3CDTF">2018-03-27T06:03:00Z</dcterms:created>
  <dcterms:modified xsi:type="dcterms:W3CDTF">2025-10-08T06:00:08Z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