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986086127"/>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60591"/>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buNone/>
              <a:defRPr/>
            </a:pP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09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a:t>
            </a:r>
            <a:r>
              <a:rPr lang="" sz="1200" dirty="0" smtClean="0">
                <a:solidFill>
                  <a:prstClr val="black"/>
                </a:solidFill>
                <a:latin typeface="Times New Roman" panose="02020603050405020304" pitchFamily="18" charset="0"/>
                <a:cs typeface="Times New Roman" pitchFamily="18" charset="0"/>
              </a:rPr>
              <a:t>батыстан</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соғатын жел солтүстік-батысқа ауысады, күші 2-7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 sz="1200" dirty="0" smtClean="0">
                <a:solidFill>
                  <a:prstClr val="black"/>
                </a:solidFill>
                <a:latin typeface="Times New Roman" panose="02020603050405020304" pitchFamily="18" charset="0"/>
                <a:cs typeface="Times New Roman" pitchFamily="18" charset="0"/>
              </a:rPr>
              <a:t>1-3</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 sz="1200" dirty="0" smtClean="0">
                <a:solidFill>
                  <a:prstClr val="black"/>
                </a:solidFill>
                <a:latin typeface="Times New Roman" panose="02020603050405020304" pitchFamily="18" charset="0"/>
                <a:cs typeface="Times New Roman" pitchFamily="18" charset="0"/>
              </a:rPr>
              <a:t>12-14</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10</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buNone/>
              <a:defRPr/>
            </a:pPr>
            <a:r>
              <a:rPr lang="" altLang="ru-RU" sz="1200" b="1" dirty="0" smtClean="0">
                <a:latin typeface="Times New Roman" panose="02020603050405020304" pitchFamily="18" charset="0"/>
                <a:cs typeface="Times New Roman" pitchFamily="18" charset="0"/>
              </a:rPr>
              <a:t>09</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10</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Шы</a:t>
            </a:r>
            <a:r>
              <a:rPr lang="kk-KZ" sz="1200" dirty="0" smtClean="0">
                <a:solidFill>
                  <a:prstClr val="black"/>
                </a:solidFill>
                <a:latin typeface="Times New Roman" panose="02020603050405020304" pitchFamily="18" charset="0"/>
                <a:cs typeface="Times New Roman" pitchFamily="18" charset="0"/>
              </a:rPr>
              <a:t>ғ</a:t>
            </a:r>
            <a:r>
              <a:rPr lang="" sz="1200" dirty="0" smtClean="0">
                <a:solidFill>
                  <a:prstClr val="black"/>
                </a:solidFill>
                <a:latin typeface="Times New Roman" panose="02020603050405020304" pitchFamily="18" charset="0"/>
                <a:cs typeface="Times New Roman" pitchFamily="18" charset="0"/>
              </a:rPr>
              <a:t>ыстан</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3</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8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a:t>
            </a:r>
            <a:r>
              <a:rPr lang="kk-KZ" sz="1200" dirty="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3" name="Таблица 2"/>
          <p:cNvGraphicFramePr>
            <a:graphicFrameLocks noGrp="1"/>
          </p:cNvGraphicFramePr>
          <p:nvPr>
            <p:extLst>
              <p:ext uri="{D42A27DB-BD31-4B8C-83A1-F6EECF244321}">
                <p14:modId xmlns:p14="http://schemas.microsoft.com/office/powerpoint/2010/main" val="3305003202"/>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gridCol w="1411996"/>
                <a:gridCol w="1409113"/>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30</a:t>
                      </a:r>
                      <a:endParaRPr lang="kk-KZ"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1</a:t>
                      </a:r>
                      <a:r>
                        <a:rPr lang="en-US" sz="900" dirty="0" smtClean="0">
                          <a:latin typeface="Times New Roman"/>
                          <a:ea typeface="Times New Roman"/>
                          <a:cs typeface="Times New Roman"/>
                          <a:sym typeface="Times New Roman"/>
                        </a:rPr>
                        <a:t>703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kk-KZ" sz="900" dirty="0" smtClean="0">
                          <a:latin typeface="Times New Roman"/>
                          <a:ea typeface="Times New Roman"/>
                          <a:cs typeface="Times New Roman"/>
                          <a:sym typeface="Times New Roman"/>
                        </a:rPr>
                        <a:t>36</a:t>
                      </a:r>
                      <a:endParaRPr lang="ru-RU" sz="900" dirty="0" smtClean="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en-US" sz="900" dirty="0" smtClean="0">
                          <a:latin typeface="Times New Roman"/>
                          <a:ea typeface="Times New Roman"/>
                          <a:cs typeface="Times New Roman"/>
                          <a:sym typeface="Times New Roman"/>
                        </a:rPr>
                        <a:t>3</a:t>
                      </a:r>
                      <a:r>
                        <a:rPr lang="ru-RU" sz="900" dirty="0" smtClean="0">
                          <a:latin typeface="Times New Roman"/>
                          <a:ea typeface="Times New Roman"/>
                          <a:cs typeface="Times New Roman"/>
                          <a:sym typeface="Times New Roman"/>
                        </a:rPr>
                        <a:t>,</a:t>
                      </a:r>
                      <a:r>
                        <a:rPr lang="en-US" sz="900" dirty="0" smtClean="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50" y="2397125"/>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Смагулова 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23105</TotalTime>
  <Words>532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3666</cp:revision>
  <cp:lastPrinted>2021-07-01T07:38:07Z</cp:lastPrinted>
  <dcterms:created xsi:type="dcterms:W3CDTF">2018-03-27T06:03:00Z</dcterms:created>
  <dcterms:modified xsi:type="dcterms:W3CDTF">2025-10-08T07:57:53Z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