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9810506"/>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№281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a:solidFill>
                            <a:srgbClr val="002060"/>
                          </a:solidFill>
                          <a:latin typeface="Times New Roman" panose="02020603050405020304" pitchFamily="18" charset="0"/>
                          <a:cs typeface="Times New Roman" panose="02020603050405020304" pitchFamily="18" charset="0"/>
                        </a:rPr>
                        <a:t>жыл </a:t>
                      </a:r>
                      <a:r>
                        <a:rPr lang="kk-KZ" altLang="zh-CN" sz="1200" b="1" i="1" baseline="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қ</a:t>
            </a:r>
            <a:r>
              <a:rPr lang="ru-RU" altLang="ru-RU" sz="1200" b="1" dirty="0" err="1" smtClean="0">
                <a:latin typeface="Times New Roman" panose="02020603050405020304" pitchFamily="18" charset="0"/>
                <a:cs typeface="Times New Roman" panose="02020603050405020304" pitchFamily="18" charset="0"/>
              </a:rPr>
              <a:t>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 жауын-шашынсыз</a:t>
            </a:r>
            <a:r>
              <a:rPr lang="kk-KZ" sz="1200" dirty="0" smtClean="0">
                <a:solidFill>
                  <a:prstClr val="black"/>
                </a:solidFill>
                <a:latin typeface="Times New Roman" pitchFamily="18" charset="0"/>
                <a:cs typeface="Times New Roman" pitchFamily="18" charset="0"/>
              </a:rPr>
              <a:t>. Оңтүстік-батыстан </a:t>
            </a:r>
            <a:r>
              <a:rPr lang="kk-KZ" sz="1200" dirty="0" smtClean="0">
                <a:solidFill>
                  <a:prstClr val="black"/>
                </a:solidFill>
                <a:latin typeface="Times New Roman" pitchFamily="18" charset="0"/>
                <a:cs typeface="Times New Roman" pitchFamily="18" charset="0"/>
              </a:rPr>
              <a:t>соғатын жел солтүстік-батысқа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kk-KZ" altLang="ru-RU" sz="5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10 </a:t>
            </a:r>
            <a:r>
              <a:rPr lang="ru-RU" altLang="ru-RU" sz="1200" b="1" dirty="0" err="1" smtClean="0">
                <a:latin typeface="Times New Roman" pitchFamily="18" charset="0"/>
                <a:cs typeface="Times New Roman" pitchFamily="18" charset="0"/>
              </a:rPr>
              <a:t>қазанға</a:t>
            </a:r>
            <a:r>
              <a:rPr lang="ru-RU" altLang="ru-RU" sz="1200" b="1" dirty="0" smtClean="0">
                <a:latin typeface="Times New Roman" pitchFamily="18" charset="0"/>
                <a:cs typeface="Times New Roman" pitchFamily="18" charset="0"/>
              </a:rPr>
              <a:t> </a:t>
            </a:r>
          </a:p>
          <a:p>
            <a:pPr indent="182563" algn="ctr">
              <a:spcBef>
                <a:spcPts val="0"/>
              </a:spcBef>
              <a:defRPr/>
            </a:pP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a:t>
            </a:r>
            <a:r>
              <a:rPr lang="" sz="1200" b="1" dirty="0" smtClean="0">
                <a:latin typeface="Times New Roman" panose="02020603050405020304" pitchFamily="18" charset="0"/>
                <a:cs typeface="Times New Roman" panose="02020603050405020304" pitchFamily="18" charset="0"/>
              </a:rPr>
              <a:t>0</a:t>
            </a:r>
            <a:r>
              <a:rPr lang="ru-RU" sz="1200" b="1" dirty="0" smtClean="0">
                <a:latin typeface="Times New Roman" panose="02020603050405020304" pitchFamily="18" charset="0"/>
                <a:cs typeface="Times New Roman" panose="02020603050405020304" pitchFamily="18" charset="0"/>
              </a:rPr>
              <a:t>-</a:t>
            </a:r>
            <a:r>
              <a:rPr lang="ru-RU" sz="1200" b="1" dirty="0" err="1" smtClean="0">
                <a:latin typeface="Times New Roman" panose="02020603050405020304" pitchFamily="18" charset="0"/>
                <a:cs typeface="Times New Roman" panose="02020603050405020304" pitchFamily="18" charset="0"/>
              </a:rPr>
              <a:t>ден</a:t>
            </a:r>
            <a:r>
              <a:rPr lang="ru-RU" sz="1200" b="1" dirty="0" smtClean="0">
                <a:latin typeface="Times New Roman" panose="02020603050405020304" pitchFamily="18" charset="0"/>
                <a:cs typeface="Times New Roman" panose="02020603050405020304" pitchFamily="18" charset="0"/>
              </a:rPr>
              <a:t> 10 </a:t>
            </a:r>
            <a:r>
              <a:rPr lang="ru-RU" sz="1200" b="1" dirty="0" err="1" smtClean="0">
                <a:latin typeface="Times New Roman" panose="02020603050405020304" pitchFamily="18" charset="0"/>
                <a:cs typeface="Times New Roman" panose="02020603050405020304" pitchFamily="18" charset="0"/>
              </a:rPr>
              <a:t>қазан</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3-8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597" y="333667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7809" y="23676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10514452"/>
              </p:ext>
            </p:extLst>
          </p:nvPr>
        </p:nvGraphicFramePr>
        <p:xfrm>
          <a:off x="4967974"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 Назарханова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18978</TotalTime>
  <Words>578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3635</cp:revision>
  <cp:lastPrinted>2021-07-01T03:56:27Z</cp:lastPrinted>
  <dcterms:created xsi:type="dcterms:W3CDTF">2018-03-27T06:03:00Z</dcterms:created>
  <dcterms:modified xsi:type="dcterms:W3CDTF">2025-10-08T07:00:49Z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