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336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08760633"/>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281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08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1908215"/>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09 </a:t>
            </a:r>
            <a:r>
              <a:rPr lang="ru-RU" altLang="ru-RU" sz="1200" b="1" dirty="0" err="1" smtClean="0">
                <a:latin typeface="Times New Roman" panose="02020603050405020304" pitchFamily="18" charset="0"/>
                <a:cs typeface="Times New Roman" panose="02020603050405020304" pitchFamily="18" charset="0"/>
              </a:rPr>
              <a:t>қазанға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08 қазан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09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20-ға </a:t>
            </a:r>
            <a:r>
              <a:rPr lang="ru-RU" sz="1200" b="1" dirty="0" err="1" smtClean="0">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smtClean="0">
                <a:latin typeface="Times New Roman" panose="02020603050405020304" pitchFamily="18" charset="0"/>
                <a:cs typeface="Times New Roman" panose="02020603050405020304" pitchFamily="18" charset="0"/>
              </a:rPr>
              <a:t>Көшпелі бұлтты, жауын-шашынсыз. </a:t>
            </a:r>
            <a:r>
              <a:rPr lang="kk-KZ" altLang="ru-RU" sz="1200" dirty="0" smtClean="0">
                <a:latin typeface="Times New Roman" panose="02020603050405020304" pitchFamily="18" charset="0"/>
                <a:cs typeface="Times New Roman" panose="02020603050405020304" pitchFamily="18" charset="0"/>
              </a:rPr>
              <a:t>С</a:t>
            </a:r>
            <a:r>
              <a:rPr lang="kk-KZ" altLang="ru-RU" sz="1200" dirty="0" smtClean="0">
                <a:latin typeface="Times New Roman" panose="02020603050405020304" pitchFamily="18" charset="0"/>
                <a:cs typeface="Times New Roman" panose="02020603050405020304" pitchFamily="18" charset="0"/>
              </a:rPr>
              <a:t>олтүстік-шығыстан жел соғады, күші 3-8 м/с. Ауа </a:t>
            </a:r>
            <a:r>
              <a:rPr lang="kk-KZ" altLang="ru-RU" sz="1200" dirty="0" smtClean="0">
                <a:latin typeface="Times New Roman" panose="02020603050405020304" pitchFamily="18" charset="0"/>
                <a:cs typeface="Times New Roman" panose="02020603050405020304" pitchFamily="18" charset="0"/>
              </a:rPr>
              <a:t>температурасы түнде </a:t>
            </a:r>
            <a:r>
              <a:rPr lang="kk-KZ" altLang="ru-RU" sz="1200" dirty="0" smtClean="0">
                <a:latin typeface="Times New Roman" panose="02020603050405020304" pitchFamily="18" charset="0"/>
                <a:cs typeface="Times New Roman" panose="02020603050405020304" pitchFamily="18" charset="0"/>
              </a:rPr>
              <a:t>2-4</a:t>
            </a:r>
            <a:r>
              <a:rPr lang="kk-KZ" altLang="ru-RU" sz="1200" dirty="0" smtClean="0">
                <a:latin typeface="Times New Roman" panose="02020603050405020304" pitchFamily="18" charset="0"/>
                <a:cs typeface="Times New Roman" panose="02020603050405020304" pitchFamily="18" charset="0"/>
              </a:rPr>
              <a:t>, </a:t>
            </a:r>
            <a:r>
              <a:rPr lang="kk-KZ" altLang="ru-RU" sz="1200" dirty="0" smtClean="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11-13</a:t>
            </a:r>
            <a:r>
              <a:rPr lang="kk-KZ" altLang="ru-RU" sz="1200" dirty="0" smtClean="0">
                <a:latin typeface="Times New Roman" panose="02020603050405020304" pitchFamily="18" charset="0"/>
                <a:cs typeface="Times New Roman" panose="02020603050405020304" pitchFamily="18" charset="0"/>
              </a:rPr>
              <a:t> </a:t>
            </a:r>
            <a:r>
              <a:rPr lang="kk-KZ" altLang="ru-RU" sz="1200" dirty="0" smtClean="0">
                <a:latin typeface="Times New Roman" panose="02020603050405020304" pitchFamily="18" charset="0"/>
                <a:cs typeface="Times New Roman" panose="02020603050405020304" pitchFamily="18" charset="0"/>
              </a:rPr>
              <a:t>градус жылы.</a:t>
            </a:r>
          </a:p>
          <a:p>
            <a:pPr algn="just"/>
            <a:endParaRPr lang="kk-KZ" altLang="ru-RU" sz="1200"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10 </a:t>
            </a:r>
            <a:r>
              <a:rPr lang="ru-RU" altLang="ru-RU" sz="1150" b="1" dirty="0" err="1" smtClean="0">
                <a:latin typeface="Times New Roman" panose="02020603050405020304" pitchFamily="18" charset="0"/>
                <a:cs typeface="Times New Roman" panose="02020603050405020304" pitchFamily="18" charset="0"/>
              </a:rPr>
              <a:t>қазанға</a:t>
            </a:r>
            <a:r>
              <a:rPr lang="ru-RU" altLang="ru-RU" sz="1150" b="1" dirty="0" smtClean="0">
                <a:latin typeface="Times New Roman" panose="02020603050405020304" pitchFamily="18" charset="0"/>
                <a:cs typeface="Times New Roman" panose="02020603050405020304" pitchFamily="18" charset="0"/>
              </a:rPr>
              <a:t> 2025 </a:t>
            </a:r>
            <a:r>
              <a:rPr lang="ru-RU" altLang="ru-RU" sz="1150" b="1" dirty="0" err="1" smtClean="0">
                <a:latin typeface="Times New Roman" panose="02020603050405020304" pitchFamily="18" charset="0"/>
                <a:cs typeface="Times New Roman" panose="02020603050405020304" pitchFamily="18" charset="0"/>
              </a:rPr>
              <a:t>жылғы</a:t>
            </a:r>
            <a:r>
              <a:rPr lang="ru-RU" altLang="ru-RU" sz="1150" dirty="0" smtClean="0">
                <a:latin typeface="Times New Roman" pitchFamily="18" charset="0"/>
                <a:cs typeface="Times New Roman" pitchFamily="18" charset="0"/>
              </a:rPr>
              <a:t> </a:t>
            </a:r>
          </a:p>
          <a:p>
            <a:pPr algn="ctr"/>
            <a:r>
              <a:rPr lang="ru-RU" altLang="ru-RU" sz="1100" b="1" dirty="0" smtClean="0">
                <a:latin typeface="Times New Roman" panose="02020603050405020304" pitchFamily="18" charset="0"/>
                <a:cs typeface="Times New Roman" panose="02020603050405020304" pitchFamily="18" charset="0"/>
              </a:rPr>
              <a:t>2025 </a:t>
            </a:r>
            <a:r>
              <a:rPr lang="ru-RU" sz="1150" b="1" dirty="0" smtClean="0">
                <a:latin typeface="Times New Roman" panose="02020603050405020304" pitchFamily="18" charset="0"/>
                <a:cs typeface="Times New Roman" panose="02020603050405020304" pitchFamily="18" charset="0"/>
              </a:rPr>
              <a:t>ж</a:t>
            </a:r>
            <a:r>
              <a:rPr lang="kk-KZ" sz="1150" b="1" dirty="0" smtClean="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09 </a:t>
            </a:r>
            <a:r>
              <a:rPr lang="ru-RU" altLang="ru-RU" sz="1150" b="1" dirty="0" err="1" smtClean="0">
                <a:latin typeface="Times New Roman" panose="02020603050405020304" pitchFamily="18" charset="0"/>
                <a:cs typeface="Times New Roman" panose="02020603050405020304" pitchFamily="18" charset="0"/>
              </a:rPr>
              <a:t>қазан</a:t>
            </a:r>
            <a:r>
              <a:rPr lang="ru-RU" altLang="ru-RU" sz="1150" b="1" dirty="0" smtClean="0">
                <a:latin typeface="Times New Roman" panose="02020603050405020304" pitchFamily="18" charset="0"/>
                <a:cs typeface="Times New Roman" panose="02020603050405020304" pitchFamily="18" charset="0"/>
              </a:rPr>
              <a:t> </a:t>
            </a:r>
            <a:r>
              <a:rPr lang="ru-RU" sz="1150" b="1" dirty="0" err="1" smtClean="0">
                <a:latin typeface="Times New Roman" panose="02020603050405020304" pitchFamily="18" charset="0"/>
                <a:cs typeface="Times New Roman" panose="02020603050405020304" pitchFamily="18" charset="0"/>
              </a:rPr>
              <a:t>сағ</a:t>
            </a:r>
            <a:r>
              <a:rPr lang="ru-RU" sz="1150" b="1" dirty="0" smtClean="0">
                <a:latin typeface="Times New Roman" panose="02020603050405020304" pitchFamily="18" charset="0"/>
                <a:cs typeface="Times New Roman" panose="02020603050405020304" pitchFamily="18" charset="0"/>
              </a:rPr>
              <a:t>. 20-дан </a:t>
            </a:r>
            <a:r>
              <a:rPr lang="ru-RU" sz="1150" b="1" dirty="0" err="1" smtClean="0">
                <a:latin typeface="Times New Roman" panose="02020603050405020304" pitchFamily="18" charset="0"/>
                <a:cs typeface="Times New Roman" panose="02020603050405020304" pitchFamily="18" charset="0"/>
              </a:rPr>
              <a:t>бастап</a:t>
            </a:r>
            <a:r>
              <a:rPr lang="ru-RU" sz="1150" b="1" dirty="0" smtClean="0">
                <a:latin typeface="Times New Roman" panose="02020603050405020304" pitchFamily="18" charset="0"/>
                <a:cs typeface="Times New Roman" panose="02020603050405020304" pitchFamily="18" charset="0"/>
              </a:rPr>
              <a:t> 10 </a:t>
            </a:r>
            <a:r>
              <a:rPr lang="ru-RU" altLang="ru-RU" sz="1150" b="1" dirty="0" err="1" smtClean="0">
                <a:latin typeface="Times New Roman" panose="02020603050405020304" pitchFamily="18" charset="0"/>
                <a:cs typeface="Times New Roman" panose="02020603050405020304" pitchFamily="18" charset="0"/>
              </a:rPr>
              <a:t>қазан</a:t>
            </a:r>
            <a:r>
              <a:rPr lang="ru-RU" altLang="ru-RU" sz="1150" b="1" dirty="0" smtClean="0">
                <a:latin typeface="Times New Roman" panose="02020603050405020304" pitchFamily="18" charset="0"/>
                <a:cs typeface="Times New Roman" panose="02020603050405020304" pitchFamily="18" charset="0"/>
              </a:rPr>
              <a:t> </a:t>
            </a:r>
            <a:r>
              <a:rPr lang="ru-RU" sz="1150" b="1" dirty="0" err="1" smtClean="0">
                <a:latin typeface="Times New Roman" panose="02020603050405020304" pitchFamily="18" charset="0"/>
                <a:cs typeface="Times New Roman" panose="02020603050405020304" pitchFamily="18" charset="0"/>
              </a:rPr>
              <a:t>сағ</a:t>
            </a:r>
            <a:r>
              <a:rPr lang="ru-RU" sz="1150" b="1" dirty="0" smtClean="0">
                <a:latin typeface="Times New Roman" panose="02020603050405020304" pitchFamily="18" charset="0"/>
                <a:cs typeface="Times New Roman" panose="02020603050405020304" pitchFamily="18" charset="0"/>
              </a:rPr>
              <a:t>. 08-ге </a:t>
            </a:r>
            <a:r>
              <a:rPr lang="ru-RU" sz="1150" b="1" dirty="0" err="1" smtClean="0">
                <a:latin typeface="Times New Roman" panose="02020603050405020304" pitchFamily="18" charset="0"/>
                <a:cs typeface="Times New Roman" panose="02020603050405020304" pitchFamily="18" charset="0"/>
              </a:rPr>
              <a:t>дейін</a:t>
            </a:r>
            <a:endParaRPr lang="ru-RU" sz="1150" b="1" dirty="0" smtClean="0">
              <a:latin typeface="Times New Roman" panose="02020603050405020304" pitchFamily="18" charset="0"/>
              <a:cs typeface="Times New Roman" panose="02020603050405020304" pitchFamily="18" charset="0"/>
            </a:endParaRP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a:t>
            </a:r>
            <a:r>
              <a:rPr lang="ru-RU" sz="1150" dirty="0">
                <a:latin typeface="Times New Roman" panose="02020603050405020304" pitchFamily="18" charset="0"/>
                <a:cs typeface="Times New Roman" panose="02020603050405020304" pitchFamily="18" charset="0"/>
              </a:rPr>
              <a:t>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2-4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08 қазан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a:t>
            </a:r>
            <a:r>
              <a:rPr lang="kk-KZ" altLang="en-US" sz="1200" b="1" dirty="0" smtClean="0">
                <a:solidFill>
                  <a:schemeClr val="tx1"/>
                </a:solidFill>
                <a:latin typeface="Times New Roman" pitchFamily="18" charset="0"/>
                <a:cs typeface="Times New Roman" pitchFamily="18" charset="0"/>
                <a:sym typeface="+mn-ea"/>
              </a:rPr>
              <a:t> 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a:t>
            </a:r>
            <a:r>
              <a:rPr lang="kk-KZ" altLang="en-US" sz="1200"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289348733"/>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3443">
                  <a:extLst>
                    <a:ext uri="{9D8B030D-6E8A-4147-A177-3AD203B41FA5}">
                      <a16:colId xmlns:a16="http://schemas.microsoft.com/office/drawing/2014/main" xmlns="" val="3583770891"/>
                    </a:ext>
                  </a:extLst>
                </a:gridCol>
                <a:gridCol w="1435564">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670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65568" y="1484784"/>
            <a:ext cx="826323" cy="369332"/>
          </a:xfrm>
          <a:prstGeom prst="rect">
            <a:avLst/>
          </a:prstGeom>
        </p:spPr>
        <p:txBody>
          <a:bodyPr wrap="squar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27356</TotalTime>
  <Words>544</Words>
  <Application>Microsoft Office PowerPoint</Application>
  <PresentationFormat>Лист A4 (210x297 мм)</PresentationFormat>
  <Paragraphs>89</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4971</cp:revision>
  <cp:lastPrinted>2021-07-01T07:38:07Z</cp:lastPrinted>
  <dcterms:created xsi:type="dcterms:W3CDTF">2018-03-27T06:03:00Z</dcterms:created>
  <dcterms:modified xsi:type="dcterms:W3CDTF">2025-10-08T07:31:44Z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