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297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87273198"/>
              </p:ext>
            </p:extLst>
          </p:nvPr>
        </p:nvGraphicFramePr>
        <p:xfrm>
          <a:off x="307975" y="2564904"/>
          <a:ext cx="4465638" cy="4186491"/>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281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08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092881"/>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09 </a:t>
            </a:r>
            <a:r>
              <a:rPr lang="ru-RU" altLang="ru-RU" sz="1200" b="1" dirty="0" err="1">
                <a:latin typeface="Times New Roman" panose="02020603050405020304" pitchFamily="18" charset="0"/>
                <a:cs typeface="Times New Roman" panose="02020603050405020304" pitchFamily="18" charset="0"/>
              </a:rPr>
              <a:t>қазанға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08 </a:t>
            </a:r>
            <a:r>
              <a:rPr lang="kk-KZ" sz="1200" b="1" dirty="0">
                <a:latin typeface="Times New Roman" panose="02020603050405020304" pitchFamily="18" charset="0"/>
                <a:cs typeface="Times New Roman" panose="02020603050405020304" pitchFamily="18" charset="0"/>
              </a:rPr>
              <a:t>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09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a:latin typeface="Times New Roman" panose="02020603050405020304" pitchFamily="18" charset="0"/>
                <a:cs typeface="Times New Roman" panose="02020603050405020304" pitchFamily="18" charset="0"/>
              </a:rPr>
              <a:t>С</a:t>
            </a:r>
            <a:r>
              <a:rPr lang="kk-KZ" altLang="ru-RU" sz="1200" dirty="0" smtClean="0">
                <a:latin typeface="Times New Roman" panose="02020603050405020304" pitchFamily="18" charset="0"/>
                <a:cs typeface="Times New Roman" panose="02020603050405020304" pitchFamily="18" charset="0"/>
              </a:rPr>
              <a:t>олтүстік-шығыстан жел соғады, күші 7-12</a:t>
            </a:r>
            <a:r>
              <a:rPr lang="kk-KZ" altLang="ru-RU" sz="1200" dirty="0">
                <a:latin typeface="Times New Roman" panose="02020603050405020304" pitchFamily="18" charset="0"/>
                <a:cs typeface="Times New Roman" panose="02020603050405020304" pitchFamily="18" charset="0"/>
              </a:rPr>
              <a:t>, кейде екпіні 15-20 м/с. Ауа температурасы түнде 12-14, күндіз 20-22 градус жылы.</a:t>
            </a:r>
          </a:p>
          <a:p>
            <a:pPr algn="just"/>
            <a:endParaRPr lang="kk-KZ" altLang="ru-RU" sz="1200" dirty="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10 </a:t>
            </a:r>
            <a:r>
              <a:rPr lang="ru-RU" altLang="ru-RU" sz="1150" b="1" dirty="0" err="1">
                <a:latin typeface="Times New Roman" panose="02020603050405020304" pitchFamily="18" charset="0"/>
                <a:cs typeface="Times New Roman" panose="02020603050405020304" pitchFamily="18" charset="0"/>
              </a:rPr>
              <a:t>қазанға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09 </a:t>
            </a:r>
            <a:r>
              <a:rPr lang="ru-RU" altLang="ru-RU" sz="1150" b="1" dirty="0" err="1">
                <a:latin typeface="Times New Roman" panose="02020603050405020304" pitchFamily="18" charset="0"/>
                <a:cs typeface="Times New Roman" panose="02020603050405020304" pitchFamily="18" charset="0"/>
              </a:rPr>
              <a:t>қазан</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10 </a:t>
            </a:r>
            <a:r>
              <a:rPr lang="ru-RU" altLang="ru-RU" sz="1150" b="1" dirty="0" err="1">
                <a:latin typeface="Times New Roman" panose="02020603050405020304" pitchFamily="18" charset="0"/>
                <a:cs typeface="Times New Roman" panose="02020603050405020304" pitchFamily="18" charset="0"/>
              </a:rPr>
              <a:t>қазан</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Солтүстік-шығыстан</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шығыстан</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жел</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2-4 </a:t>
            </a:r>
            <a:r>
              <a:rPr lang="ru-RU" sz="1150" dirty="0" smtClean="0">
                <a:latin typeface="Times New Roman" panose="02020603050405020304" pitchFamily="18" charset="0"/>
                <a:cs typeface="Times New Roman" panose="02020603050405020304" pitchFamily="18" charset="0"/>
              </a:rPr>
              <a:t>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08 </a:t>
            </a:r>
            <a:r>
              <a:rPr lang="kk-KZ" altLang="ru-RU" sz="1200" b="1" dirty="0">
                <a:latin typeface="Times New Roman" panose="02020603050405020304" pitchFamily="18" charset="0"/>
                <a:cs typeface="Times New Roman" panose="02020603050405020304" pitchFamily="18" charset="0"/>
              </a:rPr>
              <a:t>қазанға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78063771"/>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Жайнакова З.Ж./</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25285</TotalTime>
  <Words>508</Words>
  <Application>Microsoft Office PowerPoint</Application>
  <PresentationFormat>Лист A4 (210x297 мм)</PresentationFormat>
  <Paragraphs>93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4834</cp:revision>
  <cp:lastPrinted>2021-07-01T07:38:07Z</cp:lastPrinted>
  <dcterms:created xsi:type="dcterms:W3CDTF">2018-03-27T06:03:00Z</dcterms:created>
  <dcterms:modified xsi:type="dcterms:W3CDTF">2025-10-08T07:37:42Z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