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3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93633079"/>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281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 </a:t>
            </a:r>
            <a:r>
              <a:rPr lang="kk-KZ" altLang="ru-RU" sz="1200" b="1" dirty="0">
                <a:latin typeface="Times New Roman" panose="02020603050405020304" pitchFamily="18" charset="0"/>
                <a:cs typeface="Times New Roman" panose="02020603050405020304" pitchFamily="18" charset="0"/>
              </a:rPr>
              <a:t>қазанға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9288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a:t>
            </a:r>
            <a:r>
              <a:rPr lang="kk-KZ" altLang="ru-RU" sz="1200" dirty="0" smtClean="0">
                <a:latin typeface="Times New Roman" panose="02020603050405020304" pitchFamily="18" charset="0"/>
                <a:cs typeface="Times New Roman" panose="02020603050405020304" pitchFamily="18" charset="0"/>
              </a:rPr>
              <a:t>олтүстік-шығыстан жел соғады, күші 3-8 м/с. </a:t>
            </a:r>
            <a:r>
              <a:rPr lang="kk-KZ" altLang="ru-RU" sz="1200" dirty="0">
                <a:latin typeface="Times New Roman" panose="02020603050405020304" pitchFamily="18" charset="0"/>
                <a:cs typeface="Times New Roman" panose="02020603050405020304" pitchFamily="18" charset="0"/>
              </a:rPr>
              <a:t>Ауа температурасы түнде </a:t>
            </a:r>
            <a:r>
              <a:rPr lang="kk-KZ" altLang="ru-RU" sz="1200" dirty="0" smtClean="0">
                <a:latin typeface="Times New Roman" panose="02020603050405020304" pitchFamily="18" charset="0"/>
                <a:cs typeface="Times New Roman" panose="02020603050405020304" pitchFamily="18" charset="0"/>
              </a:rPr>
              <a:t>2-4 градус аяз</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9-11 </a:t>
            </a:r>
            <a:r>
              <a:rPr lang="kk-KZ" altLang="ru-RU" sz="1200" dirty="0">
                <a:latin typeface="Times New Roman" panose="02020603050405020304" pitchFamily="18" charset="0"/>
                <a:cs typeface="Times New Roman" panose="02020603050405020304" pitchFamily="18" charset="0"/>
              </a:rPr>
              <a:t>градус 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10 </a:t>
            </a:r>
            <a:r>
              <a:rPr lang="ru-RU" altLang="ru-RU" sz="1150" b="1" dirty="0" err="1">
                <a:latin typeface="Times New Roman" panose="02020603050405020304" pitchFamily="18" charset="0"/>
                <a:cs typeface="Times New Roman" panose="02020603050405020304" pitchFamily="18" charset="0"/>
              </a:rPr>
              <a:t>қазанға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09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10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kk-KZ" altLang="ru-RU" sz="1100" dirty="0">
                <a:latin typeface="Times New Roman" panose="02020603050405020304" pitchFamily="18" charset="0"/>
                <a:cs typeface="Times New Roman" panose="02020603050405020304" pitchFamily="18" charset="0"/>
              </a:rPr>
              <a:t>жауын-шашынсыз. Солтүстік-шығыстан жел соғады, күші </a:t>
            </a:r>
            <a:r>
              <a:rPr lang="ru-RU" sz="1150" dirty="0" smtClean="0">
                <a:latin typeface="Times New Roman" panose="02020603050405020304" pitchFamily="18" charset="0"/>
                <a:cs typeface="Times New Roman" panose="02020603050405020304" pitchFamily="18" charset="0"/>
              </a:rPr>
              <a:t>9-14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2-4</a:t>
            </a:r>
            <a:r>
              <a:rPr lang="ru-RU" sz="1150" dirty="0" smtClean="0">
                <a:latin typeface="Times New Roman" panose="02020603050405020304" pitchFamily="18" charset="0"/>
                <a:cs typeface="Times New Roman" panose="02020603050405020304" pitchFamily="18" charset="0"/>
              </a:rPr>
              <a:t> градус </a:t>
            </a:r>
            <a:r>
              <a:rPr lang="ru-RU" sz="1150" dirty="0" err="1" smtClean="0">
                <a:latin typeface="Times New Roman" panose="02020603050405020304" pitchFamily="18" charset="0"/>
                <a:cs typeface="Times New Roman" panose="02020603050405020304" pitchFamily="18" charset="0"/>
              </a:rPr>
              <a:t>аяз</a:t>
            </a:r>
            <a:r>
              <a:rPr lang="ru-RU" sz="1150" dirty="0" smtClean="0">
                <a:latin typeface="Times New Roman" panose="02020603050405020304" pitchFamily="18" charset="0"/>
                <a:cs typeface="Times New Roman" panose="02020603050405020304" pitchFamily="18" charset="0"/>
              </a:rPr>
              <a:t> .</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59838682"/>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3909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25022</TotalTime>
  <Words>563</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4933</cp:revision>
  <cp:lastPrinted>2021-07-01T03:56:27Z</cp:lastPrinted>
  <dcterms:created xsi:type="dcterms:W3CDTF">2018-03-27T06:03:00Z</dcterms:created>
  <dcterms:modified xsi:type="dcterms:W3CDTF">2025-10-08T07:29:15Z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