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0" d="100"/>
          <a:sy n="120" d="100"/>
        </p:scale>
        <p:origin x="-181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05476316"/>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32873217"/>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10 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09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10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a:t>
            </a:r>
            <a:r>
              <a:rPr lang="kk-KZ" sz="1200" kern="1400" dirty="0">
                <a:latin typeface="Times New Roman"/>
                <a:ea typeface="Times New Roman"/>
              </a:rPr>
              <a:t>бұлтты, күндіз аздаған жаңбыр. Оңтүстік-шығыстан жел соғады, күші 9-14, күндіз екпіні 15-20  м/с. Ауа температурасы түнде 8-10, күндіз 21-23 жылы.</a:t>
            </a:r>
            <a:endParaRPr lang="kk-KZ" altLang="ru-RU" sz="1200" b="1" kern="1400" dirty="0">
              <a:latin typeface="Times New Roman"/>
              <a:cs typeface="Times New Roman" pitchFamily="18" charset="0"/>
            </a:endParaRPr>
          </a:p>
          <a:p>
            <a:pPr algn="ct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10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11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Бұлтты</a:t>
            </a:r>
            <a:r>
              <a:rPr lang="kk-KZ" sz="1200" kern="1400" dirty="0" smtClean="0">
                <a:latin typeface="Times New Roman"/>
                <a:ea typeface="Times New Roman"/>
              </a:rPr>
              <a:t>, жаңбыр. </a:t>
            </a:r>
            <a:r>
              <a:rPr lang="kk-KZ" sz="1200" kern="1400" dirty="0" smtClean="0">
                <a:latin typeface="Times New Roman"/>
                <a:ea typeface="Times New Roman"/>
              </a:rPr>
              <a:t>Оңтүстік-шығыстан жел соғады, күші 9-14, екпіні 15-18  м/с</a:t>
            </a:r>
            <a:r>
              <a:rPr lang="kk-KZ" sz="1200" kern="1400" dirty="0">
                <a:latin typeface="Times New Roman"/>
                <a:ea typeface="Times New Roman"/>
              </a:rPr>
              <a:t>. Ауа температурасы </a:t>
            </a:r>
            <a:r>
              <a:rPr lang="kk-KZ" sz="1200" kern="1400" dirty="0" smtClean="0">
                <a:latin typeface="Times New Roman"/>
                <a:ea typeface="Times New Roman"/>
              </a:rPr>
              <a:t>8-10 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сейілуіне</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Казжанова Б.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30550</TotalTime>
  <Words>578</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5009</cp:revision>
  <cp:lastPrinted>2023-02-06T06:57:51Z</cp:lastPrinted>
  <dcterms:created xsi:type="dcterms:W3CDTF">2018-03-27T06:03:00Z</dcterms:created>
  <dcterms:modified xsi:type="dcterms:W3CDTF">2025-10-09T07:39:52Z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